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7"/>
  </p:notesMasterIdLst>
  <p:sldIdLst>
    <p:sldId id="266" r:id="rId2"/>
    <p:sldId id="265" r:id="rId3"/>
    <p:sldId id="269" r:id="rId4"/>
    <p:sldId id="270" r:id="rId5"/>
    <p:sldId id="2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6"/>
    <p:restoredTop sz="95102" autoAdjust="0"/>
  </p:normalViewPr>
  <p:slideViewPr>
    <p:cSldViewPr>
      <p:cViewPr varScale="1">
        <p:scale>
          <a:sx n="109" d="100"/>
          <a:sy n="109" d="100"/>
        </p:scale>
        <p:origin x="684" y="11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2T10:44:16.3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2105 10351 300 0,'-1'0'9'0,"1"0"-5"16,0 0 2-16,0 0 10 16,0-2-7-16,0 0-6 15,-2-2 3-15,2 4-2 16,-2-3 2-1,2 3 4-15,-2-2-3 16,2 0 6-16,0 1 3 0,0-1 1 16,0-2 2-16,2 1 0 15,7-3-11-15,1-1-3 16,0-1 2-16,5 0-3 0,-1-3-1 16,2 4-1-16,2-5 2 15,0 3-1-15,0-2-1 16,3 0-2-16,0-1 1 15,-2-1 0-15,1-1-1 16,0-2 2-16,-3 2 4 16,2-2 0-16,-2 0 2 0,0 2 4 0,-3-2-3 15,-1 1 0-15,-1-1-3 16,1 2-1-16,-4 0-1 16,-1 1 0-1,-1 1-2-15,1-1 0 16,-1 2 0-16,-2-1 3 15,4 0 1-15,-4 1-3 16,3 0 1-16,1-1-1 0,-4 1-1 16,4 0-2-16,-3 1 1 15,3-3-1-15,-2 1 0 0,0 1 0 0,4-3 0 32,-4-1 0-32,3 3 0 15,2-5 1-15,0 3 0 0,-1-2-2 16,2 2 3-16,-1 0-2 0,-2-2 0 15,0 2 1-15,-1-1-1 16,-1 3-1 0,0 1 3-16,-1-1-2 0,0 2 0 15,-3 2 1 1,1-1-1-16,1 3-1 0,1 1 1 16,0-2-1-16,-2 3 0 15,5-1 2-15,-5-1-1 16,2 1 0-16,0-2 0 15,0 0 1-15,-1 0-1 16,-2-2 1-16,1 1-1 0,-2-1 1 0,3-1-1 16,-3 3 0-16,3 0 1 0,-2-4-2 15,3 2 1-15,0-2 0 16,-2 1 0-16,3-2 1 16,0-2-2-16,1 0 1 15,-2-1 1-15,1-2-1 16,-1 4 1-1,0-4-1-15,0 5 1 0,1-1-1 16,-1 3 1 0,0-3 1-16,0 1-1 0,0 1 0 15,1 0-1-15,2 1 1 16,-3 0 0-16,4-2-1 16,-4 1 1-16,0 0 1 15,0-3 0-15,1 2 2 16,-1-1 1-16,-2 2-2 15,2-3 2-15,-2 4-3 0,2-1 0 16,0 0 0-16,-2 1-2 16,2 1 2-16,0-2-1 15,4-1 0-15,-4 1-1 16,2-1 0-16,2 1 1 16,-2-2-1-16,1 2 1 15,2 3-1-15,0-3 1 16,0 2-1-16,1 0 0 0,-1 0 0 15,0 2-1-15,0-2 2 16,-2 2-1-16,2 0 0 0,-2 1 0 16,-1-2 0-16,4 1 0 15,-2 0 1-15,-1-1-1 16,3 1 0-16,-2 0 0 16,0-2 0-16,-1 2 0 0,-1 0 0 0,1 2 0 15,0-1 2-15,-3 1-2 31,2-1 0-31,1 3 0 0,-4 0 0 16,3-3-2-16,-4 2 4 16,3 1-4-16,-1-1 4 15,0-1-2-15,0 0 0 16,1 1 0-16,1 0 0 16,-4 1 0-16,2-1 0 15,0 1 0-15,1 1-2 0,-1-1 4 16,0-1-2-16,1 0 0 15,-1-1 0-15,0 1 0 16,0 1-2-16,1-3 4 0,2 3-2 16,-1-3-2-16,-1 3 4 15,-1-1-2-15,3-1 0 0,-3 2 0 16,3-1-2-16,0 0 2 16,-3-1 2-16,2 1-2 15,-1-1-2-15,2 1 4 16,-3-1-2-1,3-2 0-15,4 0 0 0,-6 0 0 0,3-1 0 16,2 1 0-16,-1-2 0 16,1 1 0-16,-2 0 0 15,2-2 0-15,-1 1 0 16,0 2 0-16,1-4 0 16,1 2 0-16,1 0 0 0,-1-2 0 15,0 2 0 1,1 0 0-16,0-1 0 15,2-1 0-15,0 2-2 0,-2-1 4 16,5-1-4 0,-4 0 4-16,4 0-2 15,-1 0-2-15,1 3 4 16,0-1-2-16,-2-2-2 0,0 0 4 16,-2 2-4-16,2 1 4 15,-3-5-2-15,-1 2 0 16,3 1 0-16,-7-1 0 15,2-1 0-15,3-1 0 0,-3 1 0 16,-1 0 0-16,2 2 0 0,-1-3 0 16,1 3 0-1,-1-1 0-15,-3 2 0 16,-1-1 0-16,-1 0 0 16,-2 3 0-16,0-1 0 0,-3 1 0 15,2-1 0-15,0 1 0 16,0 0 0-16,-1 0 0 15,2 1 0-15,0-1 0 0,-1 0 0 16,3 2 0 0,1-1 0-16,0-1 0 0,-1 0 0 15,2 2 0-15,1-2 0 0,-2 1 0 16,1 1 0-16,1 0 0 16,-1 1 0-1,-1-1-3-15,4 3 1 16,-2 2 0-16,1 0 1 0,2 0 1 15,-1 0 0-15,1 0 0 16,-1 0 0-16,2 0 0 16,-1 0 0-16,3 0 0 15,-1 0 1-15,-1 0-2 16,1 0 2-16,-2 0-2 16,1 0 0-16,-2 2 1 0,-4 1-1 15,0-1 2-15,-2 0-1 16,-1 2 0-16,-3-3 0 0,3-1 1 15,-2 3-2-15,2 0 1 16,3-2-1-16,-2 3 1 16,2-1 0-16,-1 3 0 15,-2 1-1-15,3-2 0 0,-1 2 1 16,0-1 0-16,-1-1 0 16,-2 1-1-16,-1-3 1 15,3 1 0-15,-3 1-1 16,2-3 2-16,2 3-1 0,1-1 1 15,3-1-1-15,-3 1 0 16,4-1 0-16,-2-1 1 0,1-2-1 31,-2 2 0-31,2-2 1 16,1 0-1-16,-2 0 0 16,2 0 1-16,0-2-1 0,1-1 0 15,-1 1 0-15,1-2 0 16,0 3 0-16,-3-3 0 15,3 2 1-15,-2-2 0 0,-3 1-1 16,4-1 0-16,-5 1 2 16,1-1-2-16,-2-1 1 15,3 2 0-15,-4-1-2 0,1-2 3 16,-1 3-2-16,-2-1 0 16,2 1 0-16,-3-2 0 15,3 1 0-15,-3-2 2 0,1 1-2 16,0-2 0-16,1 0 1 15,-2 0-2-15,-1 0 2 0,5 0 0 16,-6-3-2-16,2 3 2 31,2-1-1-31,-4-2-1 16,0 0 1-16,0-2 0 0,0-2 0 16,-6 2 1-16,-1-4-1 15,3 3 0-15,-3-2 1 16,4 2-2-16,-4 3 1 15,2 1 0-15,0 0 0 0,2 2 1 16,-3 0-1-16,3 2-1 16,-2-1 2-16,-3-1-1 15,1 2-1-15,0-1 1 0,-3 2 0 16,-2-3 0-16,2 2 0 16,-2 0 0-16,-2 0 0 0,6-1 0 15,-1 2-2-15,-2 1 3 16,4-1-1-16,0 3 0 15,1-3 1 1,-2 2-1-16,2 1-1 0,0 1 1 0,-1-2 0 16,-1 2-1-16,1 0 1 15,1 0 0-15,-3 0-2 16,1 0 2-16,-1 2 0 16,1-1-1-1,1 3 2-15,-3-1-3 16,1 1 3-16,1-1-2 15,1 5-1-15,-1-1 3 0,-1 0-3 16,0 3 1-16,0-4 1 16,2 0 0-16,-4 2 0 0,1-2 0 15,2-3 1-15,-4 1 0 16,0-2-2-16,2 1 2 16,-1-1 0-16,0-1-1 15,1 2-1-15,1 1 1 16,-1-1 1-16,1 2-2 0,1-1 2 15,1-3-2-15,-1 3 1 16,1-3 1-16,2-1-1 16,-2 2 0-16,2-2 1 0,-3 0-1 31,4 0 0-31,1 0 0 0,-3 0 0 16,3 0 0-16,-1 0 0 15,3 0 0-15,-4 0 0 16,2 0 0-16,-1 0 0 0,-1 0 1 15,-2 0 0-15,0-3-1 16,-2-2 2-16,2-1-2 16,-2-1 0-16,0 1 0 15,0-2 0-15,2 1 1 16,0-1-2-16,0 0 1 0,-1-2 1 16,1 0-1-16,0 2 0 15,2-6 1-15,-1 7-1 16,0-3 0-16,3 2 1 0,-3 1-1 15,3 3 0-15,1-2 0 0,-1 2 0 32,-1 0 0-32,3 2 0 15,-4-2-1-15,2 2 1 0,-1 0 1 16,-1-2-2-16,0 1 1 16,-2-2 0-16,-1 0-1 15,1 4 1-15,0-3 1 0,-2 4-3 16,1-1 2-16,1 1 0 15,-1 0 0-15,-1 0 0 16,-1 0 0-16,2 0-2 16,1 0 2-16,-2 5-1 0,-1-1 1 15,3 5-2-15,0-2 1 16,0-1 0-16,1 4 0 16,1-1 0-16,-2-1 1 15,2 2-1-15,-2-3 3 0,1-1-2 16,-3 2 0-16,2 0 0 15,0-2 1-15,1-1-1 0,1 2 0 16,-1-3 0-16,1 3 0 16,0-2 0-1,2 3-1-15,-5-3 1 16,2 1 1-16,1-1-1 16,-2-1 0-16,0 0 0 15,-1 1 1-15,1-4-2 16,-1 1 3-16,1 2-3 0,-3-3 2 15,3 0-1-15,0 3 0 16,0-2-1-16,-1 0 1 16,0 0 0-16,-1 1 0 15,-1-3 1-15,2 0-1 0,-3 0 1 16,1 0-1-16,-2 0 0 16,0 0 1-16,-1 0-1 15,3-3 0-15,-1 1 0 16,1 2-1-16,5-2 2 15,0 2-1-15,2-2 0 16,-3 2 0-16,5-4 0 0,-6 3 1 0,6 0 1 16,-3-3-4-16,2 1 4 15,-3 1-2 1,3-1 0-16,-1-1 0 0,1 1 1 0,0 2-2 16,-1-4 3-16,1-1-2 15,1 1 2-15,-2-3-3 16,-1 0 2-1,3-3 0-15,-5 0-1 16,1-1-1-16,2-1 3 0,-4 2-2 16,2-3-1-16,2 4 2 15,-1-4-1-15,3 6 0 16,-3-2 0-16,4-1 1 16,0 4-2-16,0-2 1 15,0 2 1-15,0-2-1 16,5 0 0-16,-3 0-1 0,3 4 1 15,0-2 2-15,-2-3-4 0,2 5 2 16,-1 2 2-16,1-3-3 16,-1 1 1-16,1 3 0 15,-1-2 0 1,1 1 0-16,-1 2 1 16,1-2-2-16,0 2 2 0,-1-1-1 15,-1 0 0 1,4 0 0-16,-4-1 0 0,2 1 1 15,-1 0-1-15,1 2-1 16,2-1 0-16,3-2 1 16,-3 2-1-16,-1-1 1 15,1 2 0-15,1-4 0 0,1 3 1 16,-2-1-1-16,4 0 0 16,-2 0 0-16,-2 2 0 15,3-1 0-15,0 1 0 0,1 0-1 16,-3 0 1-16,4 0 0 15,-4 0-1-15,1 0 1 16,3 0-1-16,-4 0 1 16,1 1 0-16,-2 1 0 15,1-2 0-15,-3 2 0 16,4-2 0-16,-2 2 0 16,-1-1 0-16,-1-1-1 15,2 0 2-15,2 2 0 0,-1-2-3 16,-1 2 4-16,-2-2-3 15,2 0 1-15,0 0 2 16,-4 0-2-16,3 0 0 16,-2 0 1-16,1 0 1 0,-1-4-2 15,-1 1 1-15,2-2-1 0,1 1 1 16,-2-1-2-16,-1 1 1 16,1 0 0-16,-2 1 1 15,-1-2-1-15,1 1 1 16,2-1-2-1,-4-3 2-15,1 5 0 0,1-2-1 16,-2-1 1-16,0 1 0 16,4 2-1-16,-4-3 0 15,0 2 1-15,1 1-1 16,2-1 1-16,-1 1-1 0,-2 0 0 0,0 0 0 16,1 0 0-16,1 1 0 15,-2-3 1 1,2 1-1-16,0 1 0 15,-2-3 1-15,1 5-1 16,1-3 0-16,2 0 1 0,-3 1-1 16,1 1 0-16,2 0 1 15,-1-1-2-15,2-1 2 16,0 1-1-16,-2-1 0 16,2 0 1-16,2 1-1 0,-3-1 0 15,2 2 0-15,-1 1 0 0,-1-1 0 16,-1 2 0-16,1-2 0 15,-1 2 0-15,1 0 0 16,4 0-1-16,-5 0 2 0,6 0-3 31,-4 0 2-31,4 0 0 16,-1 0 0-16,0 0 0 16,1 0 0-16,0 2 1 0,0 0-2 15,-2-1 1-15,0 1 0 16,0 0 0-16,1 1 0 15,-3-1 0-15,2 2 0 16,-1 0 0-16,-1 1-1 0,-1-2 1 16,1 1 0-16,1-1 0 15,-1 1 0-15,0 2 0 0,0-5-1 16,1 5 2-16,0-3-1 16,-3 1 0-16,2-1 0 0,-1 1 0 15,-1 2 0-15,1-1 0 16,-1-2-1-16,0 2 0 15,-1 1 1-15,-1 1 0 0,3-2 0 16,-2 1 0-16,-1-3 0 16,5 1 1-16,-5 1-2 31,1-1 1-31,0 1 1 16,0 0-2-16,1 1 2 0,0 1-2 15,-1-2 1-15,-1 2 0 16,3-1-1-16,-1 1 1 0,1-2 0 15,-3 1 0-15,3-1 1 16,-1-2-1-16,4 4 0 16,-6-3 0-1,5 2 0-15,-1-2 1 0,-2-1-1 16,1 0 0-16,-1-1 0 0,2 1 0 16,2-2 0-16,0 4 0 15,0-1 0-15,1-1 1 16,2 1-1-16,-1-3 0 0,-1 3-1 15,4-1 2-15,-5-1-1 16,3 2 0-16,-1 0 0 0,0 0 1 16,4-1-2-16,-2 0 1 15,-1 2 0-15,3-1 0 16,0 2 0-16,-5-3 0 16,5 1 0-1,0 0-1-15,-5-3 3 16,3 1-3-16,-3-2 2 15,-1 0-1-15,0 0 1 16,-2 0 0-16,0 0 0 16,0-2-1-16,0-2 2 0,-3 1-3 15,3-1 2-15,-3-1 0 16,3 0-1-16,-4 3 0 16,3-4 1-16,-2 2-1 15,0-2 0-15,-2-2 0 16,2 1 1-16,-2 2 0 0,0-2-1 0,0 0 0 15,0 1 1-15,0 3-1 16,0-2 0-16,0 3 1 16,0-2-1-1,0 3 0-15,0-3 0 0,0 2 0 16,0 1 0-16,0-3 0 16,0 2 2-16,0-3-2 15,0-1 0-15,0 1 0 0,0-1 0 16,0 1 0-16,0 2 0 15,2-3 0-15,0 1 0 16,-1 2 0-16,1-3 1 16,2 1-1-16,-3 1 2 15,5-1-1-15,-1-1 0 16,-2 1 0-16,3 1-1 0,0-3 1 16,1 2 0-16,0 2-1 0,1-3-1 15,0 2 3-15,1 1-3 16,0-2 1-16,2 1 1 15,-2-2-2-15,-1 3 2 16,0-2 0-16,3 1-2 0,-4 1 2 16,1-3-1-16,0 2 0 31,3 1 1-31,-3-1-2 0,4 1 2 16,-2-1-2-16,1 3 1 15,0-1-1-15,0 0 0 16,1 1 1-16,-1 1 0 15,3-2-1-15,-1 2 1 0,-2 0 0 16,1 0 0-16,-3 0 1 16,2 0-1-16,-4 0 0 0,1 0 0 0,-1 0 0 15,-2 0 0-15,0 0-1 16,0 0 1-16,1 0-2 16,0 3 2-1,1 2 0-15,0-1-1 0,-2 3 1 16,3 0-1-16,-1 0 0 15,-2 0 2 1,2 0-1-16,-4 1-1 16,3-1 2-16,-2-2-2 15,0 0 1-15,-1-1 1 0,-1 2-2 16,1-3 1-16,1-1 1 16,-2 1-1-16,1 1 0 15,0-1 0-15,2-1 0 16,-2 2-1-16,1 0 2 0,1-3-2 15,-1 1 1-15,-1 0 1 16,2-2-1-16,-1 2 1 16,2-2-2-16,-3 0 2 15,3 0-1-15,-1 0 0 16,0 0 0-16,0 0 1 0,1 0-2 16,0 0 1-16,1 0 0 0,0 0 0 15,-2-2 0-15,3 0 0 16,-1 0 1-16,-2 1-1 0,-2-1 0 15,3 0 0-15,0 0 0 16,1 0 0-16,-2-1 0 16,0 1 1-16,0-2-2 15,1 3 2 1,2-1-2-16,-3 0 2 16,0-1-1-16,0 1-1 15,2 0 1-15,-1-1 1 0,3-1-2 16,0 0 1-16,-2 1 1 15,4-1-2-15,-2 1 2 16,-1-2-1-16,2 0-1 16,1 2 2-16,-1-2-1 0,0 1 0 15,2 1 0-15,0-3 0 16,-1 2-1-16,0 1 2 0,2-2-1 16,-1 1 0-16,-3-1 0 15,6 0 0-15,-5 1 0 16,1-2 0-16,0 1 0 15,-1 0-1 1,2 1 1-16,-3 1 0 0,3-1 0 16,-1-1 0-16,0 1 0 15,1 1 0-15,3-2 0 16,-1-1 0-16,-1 2 0 16,2 1-1-16,0-1 0 15,-1 1 2-15,1-1-2 16,-1 1 1-16,-2-1 1 0,1 0-2 15,3 1 2-15,-3-1-1 16,3 1-1-16,-1-1 1 16,0-1 1-16,0 1-2 0,-1 0 2 15,1 1-2-15,1-1 2 16,-3 1-2-16,1 1 0 16,2-1 3-16,-2 1-2 0,1 0-1 15,1 0 1-15,2 1-1 16,-2-2 0-16,2 2 1 15,1-1 1 1,-2-2-1-16,3 1 1 0,-1 0-2 0,-1-3 1 0,2 2 1 16,0-1-2-16,-2 1 1 31,1-3 1-31,-2 4-1 16,2-2 0-16,-1 1 0 0,2-2 0 15,-4 1 0-15,6 0 0 16,-2-1 0-16,3 1 0 15,-2-2 0-15,5 2-1 16,-3-2 1-16,0-1 0 16,2 1 1-16,1 2-2 0,-3-2 2 0,1 2-2 15,-2-1 2-15,2-1-1 16,1 3 0 0,-3-3 0-16,2 2-1 15,-2 0 2-15,4-1-1 0,-5 1-1 16,2 0 1-16,1-1 0 15,-3 1 0-15,0-1 1 16,1 1-2-16,0-2 1 16,-2 2 1-16,-1 1-1 15,0-2 0-15,-2 1 0 16,1 2 0-16,2-3 0 16,0 3 0-16,-4-3-1 15,3 3 1-15,1-1 0 0,1 1 0 0,-1-1 1 16,0-1-2-16,2 1 1 0,1-1 0 15,-1 3 0-15,0-1 0 32,-1 1 0-32,0-2 0 15,1 0 0-15,-2 3 0 0,1-3 0 16,4-1 0-16,-1 1 0 16,0 1 0-16,3-2 0 0,-3 1 0 15,3-2 0-15,-2 1 0 16,2 0 0-16,-5 0 0 15,1-3 0-15,-3 3 0 16,-2-2 1-16,-7 2-2 16,-1-1 2-16,0 2-1 0,-5 4-1 0,6 0-15 15,14-3-135-15,9-17-133 16</inkml:trace>
  <inkml:trace contextRef="#ctx0" brushRef="#br0" timeOffset="3047.9239">5288 8114 132 0,'-10'-6'5'0,"5"1"-2"15,-3 2 5-15,1-1-3 16,-7 0-2-16,4 1-2 0,-5 0-1 16,1 0 1-1,0 2-1-15,-1-3 0 16,5 4 0-16,-3 0 0 0,6 0 0 16,-2 0 1-16,2 0-2 15,1 2 1-15,-1 0-1 16,0-1 0-16,-2-1-7 0,1 0-14 15,-2 0-51 1</inkml:trace>
  <inkml:trace contextRef="#ctx0" brushRef="#br0" timeOffset="5536.6691">4819 7957 120 0,'0'-3'6'0,"0"2"0"0,0 1 6 16,2 0-8-16,5 0-3 15,0 0-1-15,4 0 0 16,-2 0 1-16,2 0 0 0,3 0 1 16,-3 1 0-16,1 2 0 15,1 0 3 1,0 5-1-16,2-1 0 16,-5-2-2-16,2 1 3 15,0 1-1-15,-2-2-1 16,-1-1 4-16,-4-2 0 15,3 2 4-15,-3-2-1 0,-2 0-5 16,-1 1-2-16,2 2-2 16,-3-4 0-16,1 3-1 15,0-1 0-15,0 1 0 16,-2-1 0-16,0-2 0 0,0 5-1 16,0-2 1-16,0 0 1 15,0 0-1-15,0 4 2 16,0-1-2-16,0 0 0 0,-2 2 0 15,0-2 0-15,-1 1 1 16,1-1 1-16,-2 0-2 16,3 0 0-16,-1-2 0 0,2 2 1 15,-3-4-1-15,3 3 1 16,-2-2-1 0,0 1-1-16,0-2 3 15,0 3-2-15,0-2 1 0,0-1-1 0,0 1 0 16,2 3 2-16,-1-2-2 15,1 4 1-15,0-2 1 16,0 2-1-16,0 2 0 16,0-2-1-16,1 2 1 15,5-1-1 1,-2-1 1-16,0 2 0 16,2-3 1-16,-2 0-1 0,1-1 1 15,0 0 0-15,3 1-1 16,1 0 0-16,1-1 1 15,5 0 0-15,1 3-1 16,2-3 1-16,1 0-2 0,0-4 1 16,-1 1 1-16,-2-2 1 0,4 0 1 15,-4-2 1-15,0 0 5 16,2 0-7-16,-3 0 0 16,-2-2 3-16,-1-2 7 15,0-1 0-15,-3-1 1 16,0-1-5-16,0 2-4 15,-2-1-1-15,1 3 2 16,-5-2-1-16,1-1 1 0,-1-1-1 0,-1 2-2 16,0-1-1-16,-2-1-3 15,0-1 0-15,0-2 2 16,-2-2-1-16,-3 1-1 16,-2-2 2-16,-3 1-1 15,5 0-1-15,0-1 2 16,0 4-1-1,-2 1 1-15,6 0-1 16,-1 3 0-16,-3 1 1 16,0-1-1-16,-2 2 0 0,-5-3-1 15,2 1 1-15,1-1 0 16,-2 1 0-16,2 0 0 16,2 1-1-16,3 0 2 0,1 1-1 15,0-2 0-15,1 1 2 16,2 1-2-16,0-1 3 0,0 2 0 15,0-1-1-15,0 1 0 16,2-2 2-16,6 4-5 16,-1-2-1-16,4 1 2 15,2 1-1 1,1 0 2-16,1 0-1 0,-2 0 0 16,4 0 0-16,0 0 0 15,4 0-3-15,-3 3 4 16,3 1-1-16,1 0 0 0,0-4 0 0,-2 1 0 15,2-1 1-15,0 0-1 16,-3-1 0 0,3-5 1-16,-2-2-1 15,1 2 2-15,1-5 0 0,0 4-3 16,0-4 2-16,-3 2-1 16,1-1 0-16,-3-2 0 15,0-5 1-15,-5 3-1 16,1-4 1-16,-3 0-1 0,2-2-1 15,-5 1 1 1,0 0-2-16,2-2 2 16,-3-1-3-16,2 2 2 15,1 2-1-15,-4 0 2 0,2 4 0 0,-2 2 0 16,0-4 0-16,0 7 0 0,-5 2 0 16,2-3-2-16,-2 3 2 15,2 4 2-15,-2-2-4 31,0 3 2-31,0 2-1 16,0-2-5-16,-2 2-1 0,-3 0 4 16,-2 0 1-16,-3 0 1 15,0 0-1-15,1 5 1 0,-4-1 0 16,1-1 1-16,-5 3 0 16,1-2 0-16,-4-1 0 15,-2-1-1-15,2 1 1 16,-1 0 0-16,1 0 0 0,1-2 0 15,1 3 0-15,4-1 0 16,1 3 0-16,4-1-1 0,-1 2 1 16,0 0-2-16,1 1 1 15,2 1 1 1,-1-1 0-16,-4 0-1 16,4-1 2-16,-3 0-2 15,3-2 1-15,-2 3 1 16,1-3-1-16,-1 2-1 0,3 1 2 15,0 2-2-15,-1-1 1 0,0 2 0 16,-1 1 1-16,-5 0-1 16,1 0 0-1,-3-4 0-15,0-1 1 0,-3-1 2 16,0-6-1-16,1 0 1 16,1 0-2-16,0 0-1 0,1 0 1 0,1 0-1 15,0 0 0-15,2-2 0 16,-1 1-1-16,2-2 2 31,-2-1-1-31,4 1-1 16,-3-1 1-16,1 0 0 0,-2-2 0 0,1 0-1 15,0 1 1-15,-2 0-1 0,3-1 0 16,1 3-1-16,0-2 3 16,5 0-2-16,0 4 1 15,3-3 0-15,-2 1 2 16,4-2-1-16,-3-1 0 15,-1-1 0 1,1 0-1-16,1 0 1 16,-2-3-1-16,-1 5 0 0,2 1 1 15,1-4-1-15,-3 5 0 0,3 1 0 16,-1 0 0-16,1 2-1 16,0 0 0-16,-4 0-1 15,4 0 0-15,-4 0 1 16,2 0 1-1,-2 0 1-15,-1 0 0 0,1 2-1 16,0 0 0-16,0-2 0 16,0 1 1-16,1 1-1 15,-1 0-1-15,0 0 1 16,2-1 1-16,-3 2-2 16,-3-2 2-16,4 1-1 15,0-1-1-15,-2-1 2 16,-2 0-1-16,1 0 0 0,-2 0 1 0,2 0 0 15,-2-4 0-15,-1-4-1 16,1 1 0-16,0 1 1 16,2-1-1-16,1 0-1 15,-1 0 1-15,5 3 1 0,2 0-2 16,-1 1 1-16,1 0 1 16,1 1-1-16,2 0 0 15,0-1 1-15,-2-1-1 0,2 0 1 31,-2-1-2-31,2 0 2 16,0-2 0-16,2-1 0 16,10 1 3-16,7 2-5 0,8 0-4 15,9 1-14-15,4 0-2 16,11 1 12-16,2 1 5 0,3 0 2 16,2-1 1-16,8 1 1 15,1 0-3-15,5-3-15 16,3-9-56-16</inkml:trace>
  <inkml:trace contextRef="#ctx0" brushRef="#br0" timeOffset="20493.958">8758 10504 268 0,'0'7'39'0,"5"-1"-33"0,-2-3-4 16,3 1 10-16,-5 0 11 0,1-2-8 16,-2-2 25-16,0 0-27 31,0 2 3-31,0-2 21 16,2 0-17-16,-2 0-6 0,2 0-6 15,1 0 0-15,1-3-1 0,1-1-6 16,3-1 0-16,-1 2-1 15,0-4 2-15,1-1 1 16,0 2 3-16,-3-4-2 16,4-1 0-16,-2 1 0 15,1-3 1-15,2-1-2 16,-1-2 0-16,4 0 0 0,-2-4 2 16,1-3-1-16,1 0 2 15,1-4-1-15,1-1 2 16,-1-2-1-16,1 1 1 0,0-1-3 15,0 3-1-15,1-2 0 16,4 4-1-16,-1 0 0 16,3 2-1-16,0-2 0 15,1 4 1 1,0-1-2-16,2-1 2 16,-1 2-2-16,-4-2 2 15,-1 1 1-15,3 1-1 0,-2-1-1 16,-1 2 0-16,1 3-1 15,4-3 0-15,-2 2 1 16,2 2-1-16,1-2 1 16,2 2 0-16,-1 0-1 0,-2 2-1 15,3-2 2-15,0 2-1 16,-2-1 0-16,2-1 0 16,-1 0-1-16,1 0 2 0,-3-2-1 15,2 0 0-15,-1 3 1 16,2-2-2-16,0 1 2 15,-2 2-1-15,1 0-1 16,1 1 1 0,2 1-1-16,-3 1 1 0,1 1-1 0,-4-3 1 0,-2 1 0 15,-1-2 0-15,-1 2 0 16,-4-4 2-16,4 4-3 16,-4-2 2-16,0 2-1 15,1-4 0 1,-1 2 0-16,-3-1 0 0,3 2 0 0,-5-3 0 15,2 0 1-15,3 0-1 16,-4-2 0-16,-2 0 1 16,2-2-1-16,-4 1 0 15,1 0 2 1,0 1-2-16,-1 0 1 16,4 0-1-16,-4 0 0 15,2 2 0-15,2-2 0 0,-3 0 0 16,2-1 1-16,0-1-2 15,-1 2 1-15,-1-1 1 16,-1 1-1-16,2-2 0 16,-4 2 0-16,5 0 0 0,-7 3 1 15,4-2-1-15,-3 2 0 16,3-1 0 0,-2 1 1-16,3-1-2 15,-1 0 2-15,0 0-2 0,0 2 2 16,0-4-1-16,2 2 0 15,-2 1 0-15,2-1 0 16,-1 4 0-16,0 0 0 16,1-3 0-16,1 4 0 15,0 1-1-15,1-3 1 0,0 2 0 16,0 1-1-16,-1-2 1 16,1 1 0-16,0 0 1 15,-1 0-1-15,0 0 0 0,2 3 0 16,-2-1 0-16,0 0 0 15,2 2-1-15,-1 0 1 0,2 1-1 16,-1 1 1 0,3-2-1-16,-1 1 1 0,-4 1 0 0,3-2 0 15,0 0 0-15,-2 2 0 32,-1-3 0-32,1 1 0 0,-1 4 1 15,-2-3-2-15,1 0 1 16,2 5 0-16,0-1 0 15,-3 2-2-15,6-2 0 16,-2 2 2-16,-2 0-1 0,2 0 1 16,-4 0-1-16,3 0 2 15,-3-1-1-15,-3-1 1 16,4 0-2-16,-2 0 0 16,1 1 3-16,-3-1-2 0,2-2 0 15,-2 1 0-15,0-3 1 16,5 2-1-16,-5-2 1 15,4 2-1-15,-4-3 2 16,2 3-2-16,1 1 0 0,-1-3-2 16,1 3 2-16,4-1 0 15,-2 1 0 1,2-1-1-16,3 2 1 0,3 0-1 0,-2 0 1 16,3 1 0-1,-4 1 0-15,4-2 0 16,-2 2 0-16,0-2-1 15,0 2 1-15,0-1 0 16,-2-1 1-16,-1-2-2 16,-1 1 1-16,-1 1 0 0,-3-1 0 15,1 0 1-15,-3 0-1 16,3 1 0-16,-3 0 0 0,0 1 0 0,-1-3 0 31,2 1 0-31,-1-1 0 0,2 1 0 16,-4-2 1-16,1 0 0 15,0-2-1-15,-1 0 2 16,-2 2-1-16,1-1 0 16,1-1-1-16,-3 0 1 15,0 2-1-15,2-1 1 16,-2 1-3-16,1-2 4 0,1 1-3 16,-3-1 1-16,3 2 1 15,-4-1-2-15,2 0 1 0,-1 0 1 16,-1-1-3-16,2 2 3 15,-2 0-1-15,2-2 0 16,-2 1 0-16,0 2 1 16,0 0-2-16,0 0 1 15,0 0 1-15,0 1 0 0,0 0-1 16,0 0-1-16,0-1 3 16,0 1-2-1,0-2 0-15,-5-2 0 0,-1-3-1 0,1 3 2 16,-3-1 0-16,0-2-2 15,1 2 2 1,1 1 0-16,3-1-1 0,-3 1 0 16,4 2 1-1,-1-4-1-15,1 2 0 0,0 1 0 16,-1 0 0-16,1-1 0 16,0-3-1-16,0 5 1 15,-1-1 1-15,-1-2-2 16,3 2 1-16,-1-1 2 15,-3 2-3-15,4-1 1 16,-1-1-1-16,-1 2 2 0,1 2 0 16,0-3-3-16,-1 1 2 15,1 1 2-15,-2 0-2 16,1 0-2-16,-1 3 3 0,3-2-1 0,-2 3-1 16,-1-4 0-16,4 3 1 15,-1-1 1-15,1 2 0 16,0-4-2-1,0 3 2-15,0-4 0 16,0 2-1-16,0 0 0 0,0 1-1 16,0-2 2-16,0 1-2 0,0-1 2 15,0 0-2-15,0 1 1 16,0-1 0-16,0 3 1 0,0-3 0 31,0 1-2-31,0 1 0 16,0-3 2-16,0 0-2 15,-2 2 1-15,-1 0 1 0,-3 0-3 16,-2-1 2-16,0 0-1 16,1 1-1-16,-2 1 3 15,0 0-2-15,1 2 0 16,0 0 0-16,1 0 0 0,-2 0 0 16,3 2 0-16,1 1-1 15,-2 4 1-15,0-1-3 16,3 3 2-16,-4 0 0 0,3-1 1 15,2 3 0-15,-4-1 0 16,1-1 1-16,0 3 0 16,1-4 1-16,0 3-3 0,-2 0 3 15,3-3-1 1,-3 4 0-16,3-3 0 16,-1 1-1-16,1 0 1 15,-1-1-1-15,2 3 1 16,-3-3 0-16,3 1 0 15,-3 1 0-15,-3-3 0 0,4-1 0 16,-2 1 0-16,2-3 0 16,-3 0 0-16,2-1 0 0,1-1 0 0,2-1 1 15,-2 0-1 1,-2-2 1-16,2 0 0 16,0 0 0-16,-4 0 1 15,2 0-1-15,-4-4 1 0,0-1-2 16,3-1 1-16,-4 2-1 15,4 0 0-15,-1-2 0 16,-1 1 0-16,3 2 1 0,0-3-1 16,2 1 0-16,2-4 1 15,-3 4-1-15,0 0 1 0,3-1-1 16,-2 0 0-16,3 1 1 31,-2 2-1-31,-1-2 0 16,2 2 0-16,-2-1 0 0,2 0 0 15,-2 2-1-15,3-2 2 16,-3 2-2-16,-1 1 1 16,3 1 0-16,-5-3 0 0,3 2-1 15,-2 0 1 1,0-1 0-16,-1 0 0 16,-1 2 0-16,2-2 0 0,0 1 0 0,4 1-2 15,-5 0 3-15,3 0-2 16,-2 0 1-16,3 0-1 15,1 0-1-15,-2 1 1 0,0 1 1 16,2 2-1-16,1-2 0 16,-3 2 0-1,1 2-1-15,2-2 2 16,-1 2-1-16,0-2 1 0,-4 1 0 0,4 1 0 16,-1 0 0-16,1-3 0 15,-1 1 0-15,1-2 0 16,-1 2 0-1,3 0 0-15,-3-1 0 16,1-1 0-16,-2 2 0 16,2-4 0-16,-1 3 0 15,1-2 0-15,-1-1 1 16,3 0-2-16,-3 0 3 0,1 1-1 16,-1-1-1-16,1 0 1 15,0 0-1-15,0 0-1 16,1 0 3-16,-2 0-3 15,1 0 1-15,1 0 1 0,-3 0 0 16,0-1 0 0,-2 0-1-16,1-3 0 0,-3-1 1 15,-3 2-1-15,5-1-1 16,1 0 1-16,-1 2 1 0,-3-2-1 16,3 1 0-16,2-2 0 0,-4 1 1 15,2 0 0-15,-4-1-1 16,0-1 0-1,1-1 1-15,-2 0-1 16,4 2 0-16,-4-1 0 16,4 2-1-16,-1-5 2 0,0 6 0 15,6-2-1-15,-3 0 0 16,0 1 1-16,3-2 0 16,-1 0-1-16,1 2 0 15,-1-3 2-15,-4 2-4 0,3-5 4 16,0 3-2-16,-2 0 0 15,4-4 0-15,-4 4 1 0,-1 0-1 16,4 0 0-16,1-1 0 16,-1 2-1-16,3 1 2 15,-3-1 1 1,4 2-3-16,0-1 2 16,0 2 0-16,0-4-1 15,0 1 0-15,0 1 0 0,0-1-1 16,0 1 0-16,5-2 0 15,-1 0 1-15,3 1-1 16,1 2-1-16,-1-4 1 16,0 2 2-16,0 2-1 15,2 0-2-15,0-2 3 16,0 3-3-16,-1 1 3 0,0 0-2 16,3 1 0-16,-3-2 1 0,4 3-1 15,-4 0 0-15,5 0 1 16,0 0 0-16,-3 0-1 15,2 0 1-15,2 3 0 16,-2-2-1-16,1 3 1 0,-3-1-1 16,1-1 1-16,-2 0-1 15,2 0 1-15,-4-1 1 0,1 2-1 32,-1-2 0-32,-2-1-1 15,2 3 1-15,0 0 1 0,1-3-1 16,-1 1-1-16,0 1 1 15,0-2 1-15,2 2-1 16,0-2-1-16,0 2 2 16,-1-2-1-16,0 0 0 0,-1 0 0 15,2 0-1-15,-2 0 2 16,1 0-1-16,-1 0 0 0,1-4 1 16,-1-2-1-16,1 2 0 15,1 0 0 1,0-2 1-16,-1 1 0 0,-1-1-1 15,1 1 0-15,-3 0 0 16,2-2 1-16,1 0-1 16,-1-1 0-16,0 0 0 0,-2-1 0 0,2 0 1 15,0 2-1-15,-2-4 0 32,-2 2 0-32,4 2 0 15,-1-2 0-15,0 2 0 0,-1-2 0 16,2 2-1-16,0 2 1 15,0-1 0-15,-1 1 0 16,1 1 0-16,2 1 0 16,-2-1 0-16,1 1-1 0,2 1 1 15,-3 0 0-15,3 2-1 0,-2 0 1 16,3 0-1-16,-4 0 1 16,1 0-1-16,-1 0 1 15,-1 0-1-15,-2 4 0 16,-1-2 0-16,-1 1-1 15,0 2-2-15,-2-1 3 0,0 3 0 16,0 0 0-16,0 2 1 16,0 3 0-16,0-1 0 0,0 1-1 15,0 1 1-15,4-2-1 32,2 1 1-32,1 1 0 0,3-1 0 15,0-1 0-15,2 3 0 16,3-1 1-16,0-1-2 15,2 1 1-15,4-4 0 0,-1 5 0 0,-3-4 1 16,3 0-2-16,-1-3 2 16,-4 0-1-1,0-2 0-15,-2 1 0 16,0-5 1-16,-5 1-1 16,1 0 0-16,-2 0 1 0,-4-2-1 15,5 0 2-15,-4 0-1 16,3 0 0-16,-4 0-1 0,3-2 2 15,-1 0-2-15,1-3 0 16,-1 1 0-16,-1 0 0 16,3-1 1-1,-2 2-2-15,1-3 1 0,-3 1 0 16,3-1 0-16,-1 2 0 0,-2-2 0 16,6 1 1-1,-3-4-2-15,1 5 2 16,-2-1-1-16,4-2 1 15,-1 1-1-15,1-1-2 16,-2 2 4-16,1-1-2 16,2 1 0-16,-3 2 0 0,0-3 0 15,0 2-1-15,3 1 1 16,-3-1 0-16,1 1-1 16,3-1 2-16,-3 1-2 0,2 1 1 15,0 0 0-15,0 1 0 16,1 1-2-16,-1 0 2 15,3 0-1-15,-2 0 1 16,2 0-1-16,-1 0 1 0,0 3-1 0,3 1 0 16,-1 1 1-16,1-2 0 31,-5 3-1-31,3-3 2 0,-2 2-2 16,-1-1 2-16,0 0-1 15,2 3-1-15,-1-4 2 16,0 1-2-16,-2-1 1 15,3 3 0-15,-1-2 0 16,-2 0 0-16,1-1 0 0,2-2 0 16,0 1 0-16,1 2 0 15,-1-2 0-15,2 3 0 16,1-3 0-16,-1 0 0 0,1-2 1 16,-1 0-1-16,1 0 0 15,2 0 0-15,-2 0 0 16,-1 0 0-16,2-2 1 15,0-2-2-15,1 0 2 0,-2-1-1 16,2 2 0-16,0-3 1 16,2 3-1-1,1-2 0-15,-3-2 0 16,3 3 0-16,-2 0 0 0,5-1 0 16,-4 3 0-16,0-1 0 15,3 0-1-15,-4 2 1 16,-1-1 0-16,2 2 0 15,1 0 1-15,-3 0-1 16,0 0 0-16,0 0-1 0,2 0 1 16,-2 0 0-16,1 0 0 15,-1 2 0-15,-1-1 0 16,0 3-1-16,0 0 1 0,2-2 1 16,-2-1-2-16,2 3 1 15,-2-2 0-15,1-2 0 0,0 0 0 16,1 0 0-16,2 0 1 15,-4 0-1-15,6 0 0 16,-3-4 0-16,3-1 1 0,-4-3-2 16,1 0 2-16,1 1 0 15,1-4-2-15,-4-2 1 16,1 1 1-16,0-2-2 0,-2-3 2 16,3 2-1-16,-2-5 0 31,1 2 1-31,0-1-1 15,-2-3 0-15,2 1 0 0,0 1 0 0,1-2 0 0,-4 1 0 16,4 0 0-16,-4 1 2 16,5-3-2-16,-4 1 0 15,2 1 0-15,1-2 0 16,2-2 0-16,-3 4 0 16,-1-3 0-16,5 1 0 0,3 0 0 15,-1 3-2-15,0-1 2 16,3 0 0-16,2-3 0 15,-2 4 0 1,2 1 2-16,-2-2-2 16,4 1 0-16,-4 0 0 15,3 0 0-15,-3 0 0 16,0-2 0-16,-1 2 0 16,2-3 0-16,-3-2 0 15,0 0 0-15,-1 2-2 16,-2-2 2-16,0 0 2 15,2 0-2-15,-1 2 0 0,3-2 0 16,-4 3 0-16,2-4 0 16,-2 2 0-16,-5-5 0 0,-2-8-2 15,-5-13-57-15,-6-19-195 16</inkml:trace>
  <inkml:trace contextRef="#ctx0" brushRef="#br0" timeOffset="37779.1669">8797 17080 351 0,'2'0'74'0,"-2"0"-67"16,3 0-5-1,-3 0 9-15,0 0 0 0,2 0-9 16,-2 0 2-16,0 0-4 16,0 0 0-16,0 0 2 15,0 0-4-15,0 0 3 16,0 0 0-16,0 0-2 15,0 0 7-15,0 0 9 0,0 0 1 16,0 0-1-16,0 0 0 16,0 0-4-16,0 0-6 0,2-1-2 15,-2 1-1-15,0-2 2 16,1 0-3-16,1 0 1 16,0-1-1-1,1-2 1-15,1-1-2 16,4-3 0-16,-3 2 0 0,2-1 0 15,2-4 0-15,4 4 0 16,-3-2 0-16,4 0 0 16,1 0-2-16,-1 0 4 15,1 0-2-15,-1-1-2 0,4 0 4 16,-2 1-2-16,0-1 0 16,-2-2 0-16,1 2 0 0,1-2 3 15,0 1-1-15,0 0 1 16,1 2-1-1,1-3-1-15,-2-1-1 0,2 3 1 16,-1-5-2-16,2 2 2 16,-2-1-1-16,-2-1 0 0,-3 0 1 0,3-1 1 15,-3 0-1-15,-3 1 0 16,2 0 0-16,-2-2 0 16,0 1-1-16,2 1 0 15,-2-2 0 1,3 0 0-16,1-2 0 0,1 2 0 15,1 2-1-15,-1-1 1 16,3-1 0-16,-2-1 0 16,0 6 0-16,2-4 0 15,-2 3 0 1,-1-2 0-16,1 2 0 0,-3 1 0 16,1-1 0-16,0 0 0 15,-3-2-1-15,5 0 2 16,-3 1 0-16,3-1-2 15,-3 2 1-15,3 0 1 0,-1 0-2 16,1-1 1-16,-3 1 0 16,4 1 0-16,-3 1 0 15,-1-2-1-15,1 2 1 0,-4-3 1 16,0 1-1-16,0-1 1 16,0 0-1-16,-2 0-1 15,2-2 2-15,-2 2-1 16,0 1 0-16,2-2 0 15,0 0 0-15,0-1 0 0,0 4 0 16,0-2 0-16,2-1 0 0,1 2 1 16,-3-2-2-16,1 0 1 15,-1 1 0 1,1 0 0-16,0-2 0 0,-2 2 0 16,3 2 1-16,0-2-2 15,0 1 1-15,-4-2 0 16,1 4 0-1,4-3 0-15,-5 3 0 0,1-1 0 16,2 1 0-16,0 2 0 16,-1-3 0-16,2 3 0 15,-2-2 0-15,-2 4 0 0,4-3 0 16,-3 0 0-16,-2 1 0 16,1-1 0-1,-1 0 0-15,-3 0 0 0,3 1 0 0,-4-5 2 16,3 3-2-16,0-3-1 15,1 0 1 1,1-1 0-16,-1 3 0 0,3-3-1 16,-3 2 1-16,1-2 0 15,1-1 1-15,-1 3-2 16,2 0 1-16,0 0 1 16,-1 0-2-16,0-1 1 0,1 3 0 0,1 1 0 15,-2-3 0-15,1 3 0 16,2 0-1-16,-2 2 1 0,3-1-1 31,-3-1 2-31,2 2-1 16,-2 0 0-16,-2-2 0 15,1 4 0-15,-1-1 0 16,-2-2 0-16,2 2 0 0,0-2 1 16,-1 2-1-16,1 1 0 15,0-2 0-15,0 1-1 16,1 0 2-16,-1-1-1 15,-2-2 0-15,2 2 0 0,-2 0 0 16,3-2 0-16,-1 3 0 0,-3-2 0 16,-1 2 0-16,3-1 0 15,-1-1 0-15,-1 4 0 16,1-3 0-16,1 1 0 16,-3 1 0-16,1-1 0 15,1 1 1-15,-2-1-2 16,2-1 2-16,-2 1-1 15,1 0 0-15,1 1-1 16,-2-2 1-16,3 2 0 0,-1 0 1 16,1 2-2-1,-1-2 0-15,0-1 3 0,2 1-3 0,-1 1 1 16,0 0 0 0,-1-2 0-16,0 1 0 15,0 2 0-15,-1-1 0 16,-1 2 0-16,3-4 0 15,-2 1 0-15,1 2 0 16,1 0 0-16,-3-3 0 0,2 1 0 16,-1 1 0-16,1 0 0 15,-1-2 0-15,2 3 0 16,-1-2 0-16,-2 0 0 0,4 0 0 16,-3 0 0-16,2 2 0 0,1-5 0 31,-2 1 0-31,0 3 0 0,0-1 0 15,3-1 0-15,-1-1 0 16,-1 4-1-16,1 0 1 16,-1-3 0-16,4 1 0 15,-3 3-1-15,2-2 1 16,-1-2 0-16,0 1 0 0,3 2-1 16,-4 0 1-16,3-2-1 15,-2 3 1-15,1-3 0 16,-2 3 0-16,1-1 0 15,-1 2 0-15,1-2 0 16,-2 1 0-16,3 2 0 0,0-2 0 16,0 1 0-16,0 0-1 15,2-1 1-15,-3-1 0 16,-1 2-1-16,5 1 1 0,-3-2 0 16,-3 1 0-16,2 0 0 15,-1-1 0-15,0 1 0 0,0-1 0 16,0 1 1-16,1-1-2 15,1 2 1 1,-2-1 0-16,3 1 0 16,-4 1 1-16,5-2-2 0,-4 2 1 0,3-1-1 15,-2 0 1-15,1-2 1 16,-2 2-2-16,1 1 1 0,0-2 0 16,-1 0 0-16,0 2 0 15,1-1 0-15,-1-2 0 16,2 3 0-16,1-1 0 15,-2 0 0 1,-1 0 0-16,4-1 0 16,0 2 0-16,0-2-1 15,-1-1 1-15,1 3 1 0,0-3-1 0,-2 1-1 16,0-1 1-16,0 2 0 16,0-2 1-16,0 3-2 15,-2-2 1 1,2-1 1-16,-2 2-2 0,1 0 2 15,-1-1-2-15,0-1 1 16,0 1 0 0,1 0 0-16,-3 0 1 15,0-1-2-15,0 1 1 0,0-1 0 16,1 3 0-16,0-3 0 16,-3 1 1-16,3 1-1 15,-3-2 0-15,1-1 0 0,1 1 1 16,0 1-1-16,-2-3 0 0,2 3 1 0,-3-3 0 15,1 1-1-15,-1 0 1 16,1 1-1-16,-1-1 1 16,0 0-1-16,-2-1 0 15,2 1 0 1,1-1 0-16,-3 0 1 16,2 0-1-16,-2-1-1 15,0 1 0-15,0-1 1 0,0 0 0 16,0 0 0-1,0 0 0-15,0-1 0 0,0-2 0 16,0 3 0-16,-2-2 0 16,2-2 0-16,-3 3 0 15,1-2 0-15,0 1 0 16,0-1 0-16,-1 1 0 16,1 0 0-16,-1 0 0 15,-1 0 0-15,1-2 0 0,0 6 0 0,-1-4 0 16,3 2 0-16,-1 2 0 15,2-3 0-15,-2 3 0 16,1 0 0-16,1-1 0 16,0 3 0-16,0-1 0 0,0 1 0 15,0-3 0 1,0 3 0-16,0-2 0 0,0 1 0 16,0 0 0-1,0 1 0-15,0-1 0 16,0 1-1-16,0-3 1 15,0 3 0-15,0-1 0 16,0 1 0-16,0-1-1 16,0-2 1-16,0 3 0 0,0 0 1 15,0-3-2-15,1 2 1 0,1 1 0 16,0-2 0 0,-1 1-1-16,1-1 1 15,3 1-1-15,-5 1 1 0,5-1 0 16,-3-3 0-16,1 3-1 15,-1 1 0-15,1-1 0 16,1 2 0-16,-1-1-1 0,1 1 1 16,-1 0-1-16,3-1 1 0,-2 1-1 15,1 0 0-15,2 2-2 16,-3-2 0-16,1 0 2 16,1 2 2-16,-3-1 0 0,1-1 0 15,-2 0 0-15,3 2 0 31,-3-2 0-31,1 2 0 16,-1-1 0-16,1 1 0 0,2 0-1 16,-4 0 0-16,5 0 0 0,-1 0-2 15,-2 0 1-15,1 0 0 0,1 0 1 16,-3 0 1-16,4 0 0 16,-4 1 0-16,1-1 0 31,1 0 0-31,1 0 0 0,-2 2-1 15,3-2 2-15,-2 0-1 16,1 0 0-16,1 2 0 16,-1-2 0-16,-2 0 0 0,2 0 0 15,2 0 0-15,-4 0 0 16,2 0 0-16,1 0 0 16,-3 0 0-16,0-4 0 15,3 3 0-15,-3-1 1 16,2 0-1-16,-2 0 0 0,1 0 0 0,-1 1 0 15,1-1 0-15,2-2 0 16,0 4 0-16,-2-3 0 16,1 1 0-16,1 0 0 15,1 0 0-15,-2 0 0 16,3-1 0-16,-3 1 0 16,0-1 0-16,2-1 0 0,0 0 0 0,-1 1 1 15,-1-2-1-15,2 1 0 31,0 1 0-31,-1-3 0 16,2 1 0-16,0 1 0 0,-1 0 0 16,-2-1 0-16,3 4 0 15,-1-3 0-15,-2-2 0 0,2 1 0 16,-1 0 0-16,0-2 1 16,-1 0 0-16,0 1-1 0,-1-1 1 15,1 2-2-15,0 0 2 16,1-3-1-16,0 3 1 15,-1-2-2-15,0 2 1 16,0-1 0 0,-1 0 1-16,2 1-1 15,-1 0 0-15,2 0 0 16,-3-1-1-16,4 3 1 0,2-3-1 16,-3 3 1-16,0-1-1 15,2 3 1-15,2-3 0 16,-2 2-1-16,1 2 1 15,0-2 0-15,0 0 0 0,1 2-1 16,0-2 1-16,-2 2 0 16,1 0 0-16,3 0 0 15,-1 0-1-15,2 0 1 16,-2 0-1-16,2 0 1 0,2 0 0 16,-5 2 0-1,4 0 0-15,-3 0-1 16,-1 0 2-16,-2 0-1 15,1 0 0-15,-3-2 0 0,1 1 0 16,1-1-1-16,-2 2 2 16,0-2-1-16,2 2 0 15,0 0 0-15,0 1 0 16,2 1 0-16,-2-1 0 0,1 1-1 16,0 1 1-16,-1-1 0 15,1 1 1-15,0-2-2 0,-3 1 1 16,3 0 0-1,-1 1 0-15,1-1 1 16,0 1-2-16,2 2 1 0,-2-1-1 16,2 1 1-16,1-2 0 15,-1 4 0-15,-1-2 0 0,2-1 0 16,-1 1 0-16,0 0 0 0,-2-2 0 31,0 1 0-31,2-5 0 16,-2 4 0-16,-1-3 1 0,2 2-1 15,0 0-1-15,-1-1 2 16,5-1-1-16,-3 2 0 16,1-3 0-16,-2 1 0 15,1-2 0-15,1 2 0 0,-1-2 1 0,2 0 0 16,-2 0-1 0,0 0 0-16,3 0 0 15,-3-4 0-15,3-1 1 0,0 1 0 16,0-1-1-1,-3-1 1-15,3 1-1 0,-1 0 0 16,0-2 2-16,-1 0-1 0,1 0 0 16,1 0 0-16,-1-1-1 15,1-1 1-15,-1 4-1 16,2-2 1-16,-3 0-1 0,3 0 0 31,0 1-1-31,1-1 2 16,-4 0-2-16,4 0 2 0,0 2-1 0,-2-3 0 15,1-1 0-15,4 4 0 16,0-2 0-16,-1 3 0 16,3-1 1-1,-2 0-2-15,1-1 0 0,1 3 2 16,2-1-2-16,-4 0 1 16,2 1 0-16,2 1 1 15,-1 0-2-15,0 1 1 0,-3-1 0 16,2 2 0-16,1 0 0 15,-2 0 0-15,1 0 0 0,4 0-1 16,-4 0 1-16,4 0 0 16,-3 0 0-1,2 2 0-15,-1 1 0 0,-1-1 0 16,0 0 0-16,1-1 0 16,-2 1 0-16,0 0 0 15,-2 0 0-15,4 0 1 16,-3-2-2-16,1 2 2 0,-1-2-2 15,1 1 1-15,-3-1 1 16,2 0-2 0,-2 2 2-16,-1-2-1 15,-1 0-1-15,0 0 2 0,0 0-1 0,2 0-1 16,-3 0 2 0,4 0-1-16,0 0 0 0,1 0 0 15,-1 0 0-15,-2-2-1 16,2-1 2-16,1 1-1 15,-1-2 1-15,2-1-1 0,-1 1-1 16,1-1 2-16,-2 0-1 16,5-3 0-1,-2 0 0-15,2-1 0 0,2-4 1 16,2 3-1-16,1-2 0 0,3-3-1 16,-1-7-30-16,-2-10-53 15,1-22-259-15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2T10:46:05.9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18606 5376 253 0,'2'0'62'0,"9"10"-62"15,-2 1 1-15,0 5-1 16,1 3 3-16,-2 5-2 0,-1 5 0 16,-2 3-1-16,1 7 0 15,0 5 0-15,-1 10 0 0,0 5 0 16,0 5 0-16,2 8 0 15,0 8 0-15,1 6 2 16,1 4-2 0,3 8-2-16,-1 5 4 0,0 3-2 15,-1 7 1-15,4 1 1 16,-2 9 2-16,1 1 5 0,-1 8 1 16,3 6 1-16,1 3 2 0,-6 3 1 15,3 4-3-15,-2 5-3 16,-5-3 2-1,1 3 3-15,-4-1-5 16,-1 5-3-16,0 0-3 0,-1 1-1 16,-1 2 0-1,2 1 0-15,3-2 0 16,-1-7-1-16,-1-3 1 0,3-10-2 0,0-9 3 16,-1-12-1-16,0-11 0 15,0-12-1-15,1-11 1 16,0-13-1-16,-3-12 0 15,4-11-1-15,-2-13-21 16,1-11 4 0,-3-10 0-16,2-14-13 0,-4-7-2 15,1-27-63-15,2-16-136 16</inkml:trace>
  <inkml:trace contextRef="#ctx0" brushRef="#br0" timeOffset="547.4563">18698 5809 412 0,'23'59'10'16,"1"11"-10"-16,-3 15 1 15,-1 17 0-15,-2 12 4 0,-2 13-3 16,-3 4 0 0,1 11 4-16,-2 4 0 0,-2 7-2 15,0 0 0-15,-1 7 0 16,2 2 1-16,2 2-1 16,-1 5 1-16,4 6 0 15,1 11-1-15,-1 8 2 0,2 11-4 16,1 8 3-16,1 5 3 15,-1-1 3-15,0-2 2 16,-3-12-2-16,-2-6-1 16,-1-17-3-16,-6-18-1 0,-1-17-3 15,-5-15-1-15,-1-20-2 16,0-14 1-16,0-20-1 16,-5-15-2-16,2-22-47 0,3-28-55 15</inkml:trace>
  <inkml:trace contextRef="#ctx0" brushRef="#br0" timeOffset="10403.279">8524 12068 166 0,'7'-7'5'16,"0"2"12"-16,2-1-16 16,2 3-19-16,1-3 21 0,1 3-5 15,-2 0 9-15,-1 0 6 0,1 0 8 16,-2 2 7-16,-2-4-12 16,3 4 4-16,0-1-10 15,2-2-7-15,2-2 0 16,1-4 7-16,0 3 7 0,4-3 4 31,-2-3-1-31,5-1-7 16,0-2-6-16,2-2-4 0,-1-1-2 15,3-1 1 1,1-5-2-16,-3-1 0 16,-2-5-1-16,-4 1-1 0,-7-3-3 15,-4 1 3-15,-7 2 3 16,0 0-1-16,-9 5 3 0,-11 3 3 15,-7 8-2-15,-5 3 1 0,-6 9-2 32,-3 2 0-32,-6 10-1 15,1 12-2-15,2 13-1 0,5 8 0 0,5 11 0 16,5 11-3-16,4 10 3 16,4 13 1-16,1 8-2 15,3 8 4-15,0 7 1 16,0 0 3-1,0 1 2-15,-3-5 1 0,0-7-2 16,-1-7-3-16,-1-9 0 0,-3-9-2 0,3-4 1 16,1-5-2-16,-1-10 0 15,0-9-1-15,1-9 2 16,-2-17-32-16,-3-15-116 16</inkml:trace>
  <inkml:trace contextRef="#ctx0" brushRef="#br0" timeOffset="10664.6817">7898 12491 450 0,'34'-14'42'0,"-7"-6"-34"16,10 6-1-16,6 5-5 0,7 2-2 15,11 3 0-15,11 4 1 0,13 0-1 16,10 0-1-16,10 0 3 16,5 0-4-16,1 0-12 31,1-6-25-31,-7-2-15 0,-7-8-53 16,-16-5-56-16</inkml:trace>
  <inkml:trace contextRef="#ctx0" brushRef="#br0" timeOffset="10911.9119">9369 12047 350 0,'0'-12'32'15,"0"0"9"-15,-2 7-16 16,-10 5-8-16,-10 0-12 16,-3 11-4-16,-7 10-2 0,-4 12 2 15,-3 9-1-15,-1 12-2 16,6 7 3-16,3 8-3 15,8 4 3-15,12 4-3 16,11-1 1-16,5 0 0 16,17-7 0-16,14-6 1 15,4-10 1-15,8-8-8 16,1-15-52-16,-3-16-49 0,1-14-133 16</inkml:trace>
  <inkml:trace contextRef="#ctx0" brushRef="#br0" timeOffset="11389.8629">9469 12329 457 0,'17'-7'-1'0,"3"-3"2"16,-2 9 1-16,0 1 1 15,-1 7-3-15,0 5 0 16,-5 6 0-1,-4 4 2-15,-4 2-3 0,-4 5 1 0,-2 0 0 16,-13-1 1-16,1 1-1 31,-3-3 1-31,0-4-2 0,0-4 2 16,5-8-1-16,1 1 1 16,4-6-2-16,5-5 2 15,2 0-1-15,0-3 6 0,5-13-4 16,8-2 0-16,3-7-1 15,6-3 0-15,0-6-2 16,0 0 2-16,0-4-2 0,-5 3 1 16,-5-1 1-16,-5 6-2 15,-4 5 1-15,-1 3 0 16,-2 9 1 0,0 7 0-16,2 6-2 0,-2 3 1 15,0 15-4-15,0 10 2 16,0 12 2-16,0 8-1 15,-2 9 1-15,0-2 0 16,2 4 0-16,0-5 1 0,10-6-2 0,9-7 1 16,8-9-20-16,7-9-24 31,10-14-107-31</inkml:trace>
  <inkml:trace contextRef="#ctx0" brushRef="#br0" timeOffset="11628.0734">9910 12098 420 0,'29'24'4'0,"-2"2"-4"0,3 10 2 15,-3 14-3-15,-4 10 3 16,-4 10-3-16,-13 3 4 0,-6 1-3 15,-13 6 0-15,-18-2 0 16,-14 1 2-16,-16-2-3 16,-11-12-41-16,-11-11-190 15</inkml:trace>
  <inkml:trace contextRef="#ctx0" brushRef="#br0" timeOffset="12481.8922">10304 12539 123 0,'-15'-14'285'0,"3"-2"-249"16,4 3-11-16,2 2-1 16,5 6-8-1,1 0-9-15,0 1-4 16,13 0-2-16,9-1-1 0,11-2 0 16,12 2-5-16,11-2 2 15,7 0-2-15,5 0 0 16,0 0-6-16,-4 1-4 15,-4 2-6-15,-10 3-30 0,-7-3-27 16,-11-1-104-16</inkml:trace>
  <inkml:trace contextRef="#ctx0" brushRef="#br0" timeOffset="14421.788">11330 12598 345 0,'-3'0'31'0,"-1"0"-22"0,1 0-5 15,-5-2 4-15,3 2-4 16,0 0-4-16,1 0 1 15,1 0-1-15,3 0 0 16,0 0 0-16,0 0-8 16,0 0 11-16,7-9 3 0,3-3-1 31,1-6-2-31,3-5 6 0,1-4 1 16,3-5 2-1,-2-4-5-15,2-5-4 0,0-2 2 16,2-1-2-16,-4-5-1 15,-4 2-1-15,-2-2 3 16,-7 3 5-16,-1-1-6 0,-2 10 1 16,-2 4 0-16,-5 9-1 15,-1 6 0-15,-1 8-1 0,-1 10-1 16,-3 0-1-16,-4 15-7 16,-5 13 4-16,-4 13 2 15,-6 10 1-15,-2 7 0 16,-3 13 0-16,3 5 0 15,3 3 0-15,6-2-9 0,6-1 7 32,16-5-7-32,3-10-1 15,7-9 1-15,15-11 4 0,3-9 1 16,0-9-1-16,1-10-5 16,-6-13-21-16,-1-2-39 15,-10-21-82-15</inkml:trace>
  <inkml:trace contextRef="#ctx0" brushRef="#br0" timeOffset="14650.4979">11042 12484 156 0,'-7'-4'274'0,"-13"-10"-231"15,13 5-25-15,6 7 0 32,1 2-6-32,6 0-10 0,9 0 0 15,14 2-2-15,11 3 1 16,15 2-1-16,10-1 2 15,13 1-8-15,8-2-2 16,1-1-1-16,5-4-10 0,-4 0-14 16,-5-2-10-16,-10-14-17 15,-8-7-63-15,-18-11-104 16</inkml:trace>
  <inkml:trace contextRef="#ctx0" brushRef="#br0" timeOffset="14882.5565">12013 11933 478 0,'10'-15'17'0,"3"3"-5"0,-4 5-1 15,1 5 3-15,2 2-10 16,2 18-3 0,-1 10-3-16,2 15 1 15,4 12 1-15,-5 18 0 16,-1 10-1-16,-6 11 1 15,-4 8 0-15,-3 9 1 0,-7 2-1 16,-18 3-11-16,-16 2-11 16,-20-5-24-16,-24-12-30 0,-23-11-52 15</inkml:trace>
  <inkml:trace contextRef="#ctx0" brushRef="#br0" timeOffset="15320.5182">7796 11453 346 0,'0'-7'164'0,"-3"5"-156"0,-9 2-7 15,-9 25-14-15,-9 20 12 16,-8 23 1-16,-9 15 1 31,-4 17-2-31,-2 18 1 0,10 13 1 16,9 10-2-16,22 4 2 15,12 2-1 1,34-3 0-16,28-10 0 0,28-8-1 16,29-13 1-16,30-12 1 0,28-6 0 15,27-13-1-15,20-12-60 16,18-20-155-1</inkml:trace>
  <inkml:trace contextRef="#ctx0" brushRef="#br0" timeOffset="15832.489">12628 11524 565 0,'0'-32'8'16,"7"-1"-7"-16,1 11-1 15,-4 4 0-15,1 9 0 16,2 4-1-16,3 5-8 0,0 7-12 16,2 9 1-16,3 9 12 15,1 9 6 1,0 3 2-16,-3 8 0 0,-5 0-1 0,-6 1 0 16,-2-3 2-16,0-4-1 15,-5-3 1-15,-6-6-2 16,0-6 2-16,2-9 1 15,2-4-2-15,4-3 0 16,3-6 0-16,0-2 1 0,10 0 5 31,14-14 19-31,13-5-14 0,18-12-10 16,13-6-1-16,14-2 2 16,8-7-2-16,7 3 0 15,2 0-4-15,-1 1-24 16,-4 9-19-16,-10 4-42 15,-11 6-121-15</inkml:trace>
  <inkml:trace contextRef="#ctx0" brushRef="#br0" timeOffset="17716.8709">6578 11760 403 0,'3'0'6'15,"-3"-9"15"-15,0 0-9 16,0 2 10-16,0 0-16 0,0 0-3 16,2 0 0-16,3-1-2 15,5 3 0-15,9 0-2 16,6-2 2-16,7 3-1 16,9-2 0-16,6 6 1 15,1-1-1-15,3 1 0 16,-8 0 0-16,-8 0 0 0,-11 0 0 0,-9 4 0 15,-12-1 0-15,-4 3-6 16,-23-1 7 0,-12 2 3-16,-14 0-3 15,-17 0 0-15,-14-2-1 16,-10 2-2-16,-10-3-3 0,-6-1 3 16,-6 2 2-16,1-5-1 15,5 1 0-15,8 1 1 16,9 0 1-16,14-1 0 15,19 3-1-15,14-1 0 16,16 7 1-16,13-3-1 0,8 1 0 16,6 3-6-16,18 2 3 15,11 0 5-15,12 3 0 16,15-1 1-16,12 2-2 0,13 1 0 16,7-1 0-16,7-1-2 15,-3 5 1-15,-4 1 1 16,-10 2-1-16,-15 2 1 15,-14 2-2-15,-17 4 1 0,-19 5-1 0,-13 2-2 16,-9 3 0-16,-27 4 4 31,-13 2 1-31,-10 1 1 0,-13 6-1 0,-11 4-2 16,-10 2 2 0,-4 6-2-16,-6 1 1 0,-9 4-1 15,-3 2 1-15,0-1-2 0,7-1 2 16,8-8-1-16,10-7 0 31,19-11 1-31,15-10 0 16,15-12 4-16,17-9 9 0,11-5-1 15,13-7-9-15,8-3 1 16,33 0 6-16,25-3 0 16,36-10-5-16,42-3-4 0,41-2 2 15,38-2-4-15,34 5 2 16,32 0-3-16,14 2-39 15,18-8-111-15</inkml:trace>
  <inkml:trace contextRef="#ctx0" brushRef="#br0" timeOffset="21048.2908">5054 11491 408 0,'32'-8'-18'0,"6"-6"21"16,2 0-2-16,5 3 1 15,4 2-1-15,2-2 4 0,7 2-6 32,8 4 2-32,10 0-1 0,8-1 1 15,12 4-2-15,14 2 1 16,11 0-1-16,14 0-29 0,8 0 22 16,13 0-13-1,10-3 11-15,9-2 9 16,7-3 1-16,11 0-1 15,5-3 2-15,16-3 1 0,10-1-1 16,14 3 4-16,9-2-3 16,12-1 0-16,12 1 0 15,9 0-2-15,8 3-1 16,6-1 1-16,6-3 0 0,5 3-2 16,-1-3 1-16,0 1 1 15,-3-2-1-15,-7-4 1 0,-1-3-1 16,-7 2 3-1,-6-4-2-15,-9 2-2 0,-9 0 1 16,-6 1-1-16,-11 1-3 0,-15 3-28 16,-14 3 14-16,-21 1 15 15,-21 4 3-15,-17-1 3 16,-28 2 0-16,-16 2 2 0,-26 4 0 16,-16 1 1-16,-13 2 8 15,-16 9-12-15,-9 16 0 31,-6 10-1-31,-4 13-1 0,-7 14-1 16,-5 15 3-16,-2 13 1 16,-2 10-3-16,4 9 2 15,3 10-1-15,3 2 1 0,4 6 1 16,4 0-1-16,4-1-1 16,0 2 0-16,-2-3 4 15,0 0 8-15,-8-1 7 16,-6-3-1-16,-8-4-9 0,-5-1-4 15,-20-3-2-15,-17-4 1 0,-19-8-4 16,-12-5 1 0,-17-2 0-16,-19-11-1 0,-11-3-2 15,-14-3-5-15,-13-4-11 16,-14-3 4-16,-16-4 9 16,-13-6-3-1,-18-2-3-15,-20-8 10 16,-16-4 0-16,-21-5 1 15,-20-7 0-15,-18-2 0 0,-18-4 0 0,-16-1-9 16,-13 0 0-16,-13-4 3 16,0-1 4-1,-7-2 2-15,-1-5 0 16,-4 0 4-16,5-5-1 0,4 1 4 16,3-4 19-16,7-2 4 15,6-1-6-15,13-2 1 0,11-2-7 16,10 1-2-16,18-2-3 0,18 1-2 15,26 0-3-15,26 0-2 16,28-2-2 0,36-5-1-16,37-2-1 15,35-2 0-15,27-1-2 16,28-8 1-16,20-7 0 16,12-6-14-16,19-12-51 15,2-10-91-15</inkml:trace>
  <inkml:trace contextRef="#ctx0" brushRef="#br0" timeOffset="21353.1981">4896 11597 684 0,'0'-75'-35'16,"0"10"38"-16,0 18-4 15,0 22 3 1,0 25-2-16,0 24-20 0,0 26-37 16,-1 28 46-1,-1 24 10-15,-2 24 1 16,1 23 1-16,-5 22-4 0,-2 14 3 16,-3 12 0-1,-2 16-1-15,3 7 1 0,3 2 1 16,9 6-1-16,13-2-1 15,28-4-2-15,27-6-40 16,35-11-1-16,26-19-118 16</inkml:trace>
  <inkml:trace contextRef="#ctx0" brushRef="#br0" timeOffset="31737.847">21896 4213 156 0,'0'-6'11'0,"2"3"-9"15,3-1 1-15,-1 0 12 0,-1 1-1 16,1-3-5-16,-4 1-3 15,2 0-2-15,-2 0-1 16,0-3 0-16,0 3-3 0,0 0 0 16,0 0-2-16,-2 1 1 15,2 1-1-15,0-2 2 16,0 0 1-16,0 2-1 16,2-2 2-1,0-2 14-15,1 1 20 0,-1 1-20 16,0-1-5-16,1 1-1 15,-1 2-4 1,0-1 5-16,1 2 2 0,-1 2-3 16,2 0-6-16,0 0-3 15,1 0-1-15,-1 2-2 16,1 2 3-16,-2 0 0 0,3 0-1 16,-3 2 0-16,3-1 1 15,-2-2-1-15,1 3 0 16,-2 3 1-16,3-1-1 15,-3 4 0-15,5 0 0 0,-4 2 0 16,1 4 0-16,0-2 0 16,-2 4 0-16,3-3 0 15,-1 1 0-15,1-1 0 0,-2 2 1 16,-1-3-2 0,1 2 1-16,-1-4 0 15,-1 2 0-15,-1 1 0 16,1-2-2-16,0 2 2 15,-2 2-1-15,3 1 2 16,-3 1-2-16,5 3 2 16,0 0-1-16,0 3 1 0,1 0-1 15,0 1 1-15,4 3 0 16,1-1-1-16,-1 1 2 16,1-3-2-16,-2 2 0 0,2-1 0 15,0 1 2-15,-1 0-1 16,-1 1 1-16,3 3-1 15,-2 1-1-15,2 3 0 16,1 2 1-16,1-1-1 16,5 0 1-16,1 2 0 0,-1-1 0 15,4 4 0-15,-1-2-1 16,3 1 0-16,-4 3 0 0,5-1 0 16,-4-1-2-16,-2 1 3 15,1-2-2-15,-1 1 2 16,-1 1-2-1,-1 0 1-15,4 1 2 16,-5 0-3-16,5-3 2 16,-3 0 0-16,0 0-1 0,1-2 1 15,1 2-3-15,-1 0 4 16,0 1-2-16,1 1 0 16,1 5 0-16,-1-2 0 0,0 4 0 15,3-2 1-15,-1 4-1 16,-1-3-1-16,-1 1 2 0,-1-2-1 15,-1 0 0-15,-4-6-1 16,2 2 2-16,-3-3-1 16,-1 0 1-16,-1-4-2 15,-1 2 1-15,0 0 1 0,-4-1-1 16,2 0 0-16,-2 2 0 16,2-2 0-16,0 2-1 15,0 2 2 1,4-1-1-16,1 1 0 0,1 3 0 15,-2-4 0-15,4-2 0 16,-1-2 1-16,-1-3-2 0,-1-2 1 16,-4-2 0-16,3-4 0 15,-4 1 0-15,-2 0 0 16,1-1-1-16,-1 2 1 0,-2-1 1 16,0-1-2-16,2 1 2 15,-1-2-1-15,-1-4 0 16,1-2 0-16,-3-3 0 15,1 0 0-15,-1-4 0 0,1 0 0 16,0 1 0-16,-1-1 1 16,1 0 0-16,-2-3 0 15,-1 2 2 1,3-5-1-16,-2 1 1 0,-2-1 1 16,1-4 1-16,-1-3-1 15,0-1-2-15,0 0 1 16,0 0-2-16,0 0 0 15,0 0 1-15,0 2-2 16,0-2 0-16,0 1 1 16,0-1-1-16,0 0 0 0,0 2 0 0,0-2 1 15,0 0-1-15,0 0 0 16,0 0 0-16,0 2 0 16,0-1 1-16,0-1-1 15,-1 0 0-15,1 2 0 16,-2-1 0-16,2 2 0 0,-2 0 0 31,2 0 1-31,-2 0-1 16,1 1 0-16,-1-2 0 0,0 2 0 15,0 2 0-15,-1-2 0 16,-1-1 0-16,2 4 0 0,0-2 0 0,0 2 0 16,1 1 0-16,-1 1 0 15,0 1 0-15,0 3 0 16,2-1 0-16,-1 4-1 15,1 4 2-15,0-2-3 16,0-2-83 0</inkml:trace>
  <inkml:trace contextRef="#ctx0" brushRef="#br0" timeOffset="32738.1716">23377 8253 216 0,'4'5'3'0,"3"-1"2"31,1 1 0-31,1 0-3 0,-1 2 13 16,2 3 1-16,2 0-7 0,-2 3-4 15,5 1-4-15,1 6 1 16,2-2 1-16,3 5 0 0,-2-1-1 31,1 4 0-31,2-2-1 0,-2 2 0 16,4 0 0-16,-2 0 0 0,-1 2-1 16,2-1 0-16,1 3 0 15,3 2 2-15,-2-1-2 16,3 3 2-16,1 1-2 15,1 1 0-15,1 3 0 16,4-1 0-16,-3 2 1 0,-1 0-1 16,1-1-1-16,0 0 1 15,-1 3 1 1,3 1-1-16,0-4 0 0,3 2 0 16,-1 1 1-16,4 1-2 15,-4-2 1-15,0 4 0 0,1-1 1 16,-3 2-1-16,2-1-1 15,1 2 1-15,-3-3 0 16,2-1 1-16,-1 2-1 16,1-5 0-16,-2 3 0 0,0-2 0 15,0 0-1-15,-3 1 2 16,-1 0-1-16,-3-1 0 16,2 0 0-16,-2 2 0 15,2-2 0-15,1 0 0 16,-1-3 1-16,0 1-3 0,2-4 3 15,-8-2-1 1,1-8 0-16,-3-6 0 16,-3-3 41-16,-6-6-5 0,-1-5-10 15,-5-1-12-15,-1-4-3 0,-3 0-4 16,-1 0-3-16,-1 0-2 16,2 1-1-16,-2 1-1 15,0-2 0 1,0 3 0-16,-2 3-1 15,-6-3 1-15,-5 1-11 16,0-4-50-16,5 0-94 16</inkml:trace>
  <inkml:trace contextRef="#ctx0" brushRef="#br0" timeOffset="35457.5471">25175 10478 214 0,'0'0'13'16,"4"0"2"-16,-4 0-11 31,0 0-3-31,0 0 1 0,0 0-2 16,0 0 0-16,0 0 0 0,2 0 0 15,0 0 1-15,-2 0 0 16,1 0-1 0,3 0 2-16,-1 0-2 15,-3 0 0-15,4 0 0 0,-3 0 0 16,1 0 1-16,2 0-1 16,-4 0 4-16,3 0 8 15,2-3 8-15,-4 2 6 16,1-3-9-16,3-1 3 15,-1 3-12-15,-1 0-3 16,2 1-1-16,2 1-2 0,3 0 0 16,-1 0-2-16,6 0 2 15,-1 0-2-15,-1 3 0 16,2-1 0-16,1 0 0 16,1-1 0-16,-1 3 1 15,-2-2-2-15,3-1 2 0,-2 2-1 16,6-2 1-16,-6 3-1 15,4-1-1-15,-2-1 1 16,3 0 1-16,-2 4-1 16,0-5 0-16,4 2 0 15,-2 1 0-15,1-3 0 0,0 4 0 16,3-4 0-16,3 3 0 16,-3-1 0-16,3 3 0 15,1-1 1-15,0 4-2 0,-2-1 1 16,1-2 1-16,-2 3-1 15,-1-2 0-15,0-1 0 16,0-1 0-16,-1-2 0 16,0 1 0-16,0-2 0 15,1 0 0-15,-1 0 1 0,2-2-1 16,-2 0 0-16,1 0 2 0,0 0 2 31,-5 0-1-31,1 0 1 16,0-2 0-16,-4 0 3 0,2-2 2 15,-1 2-3-15,2 0 1 16,-1 1-3-16,-1 1-2 16,2-1-1-16,-4 1 0 0,7-3 1 15,-3 2-1-15,-5 1-1 16,4-4 1-16,-2 1 0 16,-2-1-1-16,2-1 1 15,1 2-1-15,-2 0 0 0,2 0 0 16,-1 0 1-16,0 0-1 15,0 0 0-15,1-1 0 16,-4 0 1-16,1 2-1 16,-2 0 2-16,-4-1 0 15,2 3 0-15,-5 0-2 0,2 0 1 0,-2 0-2 16,1 0 2-16,0 3-1 16,-3 1-2-16,3 0-27 15,-3 2-7-15,1-2-22 16,-1-3-2-1,1 1-3-15,1-2-101 0</inkml:trace>
  <inkml:trace contextRef="#ctx0" brushRef="#br0" timeOffset="35959.2646">26964 10555 249 0,'14'0'-7'0,"0"0"27"15,1-5-4-15,-3 2-4 0,3-1-3 16,0 1-3 0,4 1-4-16,-5 2 0 15,6-2-1-15,0 2-1 16,-1 0 0-16,3 0 1 0,0 0-1 0,0 0 0 15,4 0 0-15,1 0 0 16,0 0 0-16,3 0 0 16,1 0 0-16,1 0 0 15,0 0 0-15,2 0 0 16,2 0 1 0,3 0-1-16,0 0 0 15,2 0 0-15,4 0 0 0,1-1 0 16,0-2 1-16,5 3-2 15,0-2 1-15,-1 2 0 16,0 0 0-16,3 0 0 16,-3 0 0-16,-4 0 0 15,2 0 0-15,-6 0 0 16,-1 0 0-16,1 0 0 0,-4 0 0 16,-1 0 0-16,-1-2 0 0,-2 2 0 15,-2 0 0-15,-1 0 0 16,-1 0-1-16,-3 0-59 15,2 1-6-15,-2 2-100 16</inkml:trace>
  <inkml:trace contextRef="#ctx0" brushRef="#br0" timeOffset="36405.9749">28997 10465 235 0,'12'-5'30'0,"2"-3"-10"0,-3 2-3 16,3 0-4-16,-1 1-4 0,3 1-7 16,1-2 2-16,-2 3-4 15,5 1 0-15,-1 0 5 16,7 1-5-16,-3 1 1 15,3 0-1-15,2 0 0 16,-1 0-1 0,2 0 4-16,2 0-3 15,-2 0 0-15,1 1 0 0,2 1 1 16,1 0-1-16,1-2 0 16,1 3 0-16,-1 1 0 15,6 2-1-15,-2-3 1 16,3 1 0-16,-2 0 0 15,2 2-3-15,3 0 4 16,2-1 1-16,0 0-5 16,0 2-1-16,-1-2-22 15,-2 1 8-15,-3 0 0 0,3-2-7 0,-4-1-19 16,0-3-50-16</inkml:trace>
  <inkml:trace contextRef="#ctx0" brushRef="#br0" timeOffset="36643.9936">30736 10550 205 0,'31'0'27'16,"1"0"-2"-16,0-3-5 16,-3-1-7-1,3 1-4-15,-3-1-5 0,0 0-2 16,2 2 0-16,-6 0-2 15,0-2 2-15,-1 0-2 0,0 2 0 16,0 1 1-16,-2-1-1 0,-2 0-1 16,2-1-37-16,0 1-2 15,1-2-24-15,0 0-75 16</inkml:trace>
  <inkml:trace contextRef="#ctx0" brushRef="#br0" timeOffset="36889.483">31462 10446 178 0,'29'-10'33'15,"0"2"1"-15,2-2-5 16,1 3-6-16,-3 2-1 16,2 1-11-1,2 1-6-15,-1 3-1 0,2 0-3 16,4 0 0-16,-3 0-1 16,5 6-6-16,0-3-47 15,1 2 18-15,0 0-1 16,6-1 14-16,3 2 15 0,2-3 4 15,7 1 3 1,4-4 2-16,2 0 4 0,3 0 7 0,2-4 4 16,2-9 0-16,-8-6-14 0,3-10-5 15</inkml:trace>
  <inkml:trace contextRef="#ctx0" brushRef="#br0" timeOffset="39996.7398">24404 9735 293 0,'5'0'8'15,"-2"-9"3"-15,-1-2 2 16,1 1 12-16,1 3-9 15,-1-2-7-15,1 0-4 16,3 1 3-16,-1 1-4 0,1 0 0 16,0-1-4-16,0 0 0 15,4 1 1 1,0 0-1-16,-1 0 0 0,3 1 1 16,3 1-1-16,4 3 0 0,2 1 3 15,7 1-3-15,3 0 0 16,5 3 1-16,6 5 0 15,10 0-1-15,2 3 1 16,3 2-1-16,7-1 1 16,-1-2-1-16,1 0 0 0,-3-3 1 31,-1-4-1-31,-5-1 1 0,-3-2 2 16,-5 0 3-16,-7 0 1 15,-1-2-3-15,-8-1-4 16,-5-1 2-16,-4 1-2 15,-5 1 0-15,-6 0 0 16,0 0 1-16,-7 2-1 0,0 0 0 16,-1 0 1-1,-4 0-2-15,0 9 0 0,0 2-4 16,-2 5 4-16,-7 7 0 0,-1 4-1 16,-2 6 2-16,-2 5 0 15,5 5-1-15,-2 7 1 16,6 2 0-16,5 5 0 0,0 2 0 15,5 3 1-15,7 0-1 16,9-2 0 0,0-2 0-16,5-1 1 0,-2-3-1 15,3-2 0-15,-2-4 3 16,-6-5-3-16,-4-5 0 16,-8-9-1-16,0-6 2 15,-7-4-1-15,0-11 0 0,-7-1 0 0,-1-5-2 16,-6-2 2-16,-3 0 1 31,-6 0 0-31,-3-2 0 16,-3-5-1-16,-5 0 4 0,-5-4-4 15,-3 1 2-15,-11-1-1 16,3-3 1-16,-7 2-2 16,-2 0 2-16,-4 0-1 15,0 2-2-15,-3 6 2 0,2-1-1 16,-1 5 0-16,4 0 0 0,2 1 0 15,2 12 0-15,1-1 1 16,2 6-2-16,2-3 1 16,2 3 0-1,1 2 0-15,5-4 0 0,2 1 0 16,5-3 0-16,8 0 0 16,7-5 0-16,6-1 0 0,6-6 1 15,5-2 0-15,5-2 27 16,0-11-4-16,0-9-15 15,5-5-6-15,0-6-2 16,2-9 0-16,-2-3-1 16,2-5 0-16,1-4 1 0,-1-5-1 15,3-5 0-15,2-2 0 16,4-7 0-16,2-6 0 16,3-1 0-16,4-2 0 15,0 4 0-15,8 4 1 16,-5 8-1-16,5 7 1 15,-1 14 1-15,-3 10 0 0,-4 10-1 16,-6 9-1-16,-4 9-42 16,-3-4-158-1</inkml:trace>
  <inkml:trace contextRef="#ctx0" brushRef="#br0" timeOffset="46061.8894">25107 10652 373 0,'13'20'4'0,"-3"0"3"0,-5 4-1 15,-3 6 0-15,-2 4-1 16,0 7-3-1,0 9 2-15,-3 8-1 0,-1 7-1 16,1 10 0-16,1 11 2 16,0 12-1-16,2 9-1 15,0 16 2-15,0 11 1 16,0 10 1-16,0 10-3 0,4 10 2 16,1 1 1-16,0 3 0 15,0 2-1-15,3-1 1 16,1-3 5-16,1-9 2 15,2-5 4-15,-2-4-5 0,1-6 0 16,0-2-4 0,1-10-2-16,-1-7-2 15,0-11 2-15,-4-17-5 0,-4-13 1 0,-3-21-1 32,0-19-1-32,-6-17 2 0,-8-15-5 15,-3-14-37-15,-3-30 8 16,-1-23-27-16,-1-25-70 15</inkml:trace>
  <inkml:trace contextRef="#ctx0" brushRef="#br0" timeOffset="46907.1422">24954 10475 397 0,'5'-23'55'15,"0"6"-49"-15,-2 4-2 16,-3 11-1-16,-2 2-8 15,-9 9 1-15,-3 11 1 16,-3 5 3-16,-2 6 2 16,-4 11-1-16,-4 7-1 0,-4 4 1 0,-3 9-1 15,-5 6 1 1,-3 5 0-16,3 4 2 16,-2 1-2-16,0-4 1 15,4-2 0-15,5-11-1 0,3-11 2 16,7-13-1-16,5-10 2 15,5-7 1-15,4-11-1 16,4-4 1-16,2-3 7 16,2-2 34-16,0 0 13 15,7-5-16-15,6-6-36 0,5-6-5 0,9-5-1 16,3-4 0 0,10 0 0-16,5-6-1 15,3 0 0-15,6-1 0 0,5 3-1 16,3 1 0-1,6 4-5-15,4 7-1 16,5 4-3-16,7 6 2 0,6 4 0 16,0 4 5-16,2 0 0 15,-1 0 2-15,-3 0 2 16,-6-2 0-16,-11-2-1 16,-11-1 2-16,-11 2-3 15,-10-1 2-15,-12 2-1 16,-8 2 0-16,-9 0-1 0,-3 0 1 0,-2 0-2 15,-5 0-1-15,0 0-4 16,0 0-18-16,-10-4 13 16,-6-3 9-16,-6-7 3 15,-12-9 1-15,-5-5-1 0,-11-10 1 16,-10-6-1 0,-9-5 0-16,-7-7 0 15,-6-6 1-15,-7-1-1 16,0-3 0-16,0 0 0 15,1 2-1-15,8 3 2 0,8 9-2 0,9 7-1 16,10 11-6-16,13 15-1 16,12 15-4-16,16 14-22 0,12 22-29 31,34 18-40-31,24 13-208 16</inkml:trace>
  <inkml:trace contextRef="#ctx0" brushRef="#br0" timeOffset="49425.9728">20298 11816 532 0,'-7'-34'9'16,"2"-1"1"-16,-2 14 8 16,1 9 1-16,0 9-11 15,-1 3-4-15,-1 18-10 0,-5 9 2 16,-1 13 1-16,-3 10 3 16,1 14 0-16,1 12 1 15,2 10-1-15,-2 6 1 16,1 5-1-16,-3 1 1 0,0-7-1 15,-2-7 0-15,-2-13 0 16,-2-14 2-16,-1-12 0 16,1-11-2-16,5-13 1 0,2-6-2 15,9-9 1-15,3-4-4 16,4-2-10-16,9-5-1 16,9-11 6-1,8-7-8-15,7-11 10 16,2-7 7-16,4-9 0 0,2-9 0 15,3-5 0-15,2-6-5 0,4-1-11 16,5 3-26-16,-6 4 11 16,0 9 21-1,-6 8 11-15,-9 8 1 16,-9 10 23-16,-11 14 30 16,-6 3-17-16,-6 7-14 15,-2 5-18-15,-10 0-11 0,-14 10 4 16,-10 2 2-16,-17 2 0 0,-13 4 1 15,-18 3-2-15,-8 2 1 16,-3 2-1 0,-4 0 1-16,6 0 0 15,8 2-1-15,15-1 2 0,10 0-2 16,22 1 0-16,11-2 0 16,15 1 0-16,10 1 0 0,5 3 3 15,24 4 2-15,10 4 4 16,18 2-3-16,14 7-3 0,13 3-2 15,9 5 1-15,10 4-1 16,3 2 2-16,4 1-2 16,-8-3 0-1,-5-2-1-15,-14-9 0 16,-10-8-2-16,-12-12-21 0,-11-10-30 16,-9-16-57-16,-5-5-209 15</inkml:trace>
  <inkml:trace contextRef="#ctx0" brushRef="#br0" timeOffset="49674.9506">20943 12419 539 0,'23'-21'-5'0,"1"-2"27"15,-2 5 7-15,2 4-8 0,-2 5-8 16,3 2-10-16,6 5-2 15,6 0-2-15,6 2 0 0,6 0 0 16,5 6 1-16,-1 1 0 16,-1 0-1-16,-1 2 1 15,-8 0 0-15,-6 2-1 16,-8 3-19-16,-9 2-48 16,-8-2-25-16,-7-1-129 0</inkml:trace>
  <inkml:trace contextRef="#ctx0" brushRef="#br0" timeOffset="49893.084">21034 12794 497 0,'-10'7'47'0,"10"-7"-17"15,0 0-17-15,3 0-4 16,13 0 4-16,11 4-11 15,9 3-2-15,14 2-1 16,11 2 1-16,6 3-1 16,9-2-5-16,4-1-19 0,4 2-18 15,6-10-23-15,5-3-34 16,-3-7-162-16</inkml:trace>
  <inkml:trace contextRef="#ctx0" brushRef="#br0" timeOffset="50559.334">22130 12409 407 0,'0'-34'22'0,"0"2"36"15,0 3-9-15,0 2-14 0,3 5-8 16,1 0-12-16,1 4-1 16,6 2-9-16,3 0-4 15,7 5-1-15,8 2-1 16,10 2 0-16,3 6-1 15,7 1 2-15,3 0 0 16,-4 1 1-16,-7 8-1 0,-7-4 1 16,-8 1-1-1,-10 1 0-15,-9 2-3 0,-7 1-2 16,0 3 2 0,-7 2 1-16,-9 2 0 0,-3 3 3 0,-8 0-1 15,0 1 1-15,-2-2-1 0,3 5 1 16,6-3-1-16,5 2 0 31,6 1-2-31,5-1 2 0,4 2 0 16,4 3 1-16,12 4-1 15,5 2 1-15,7 4 0 16,0 3 1-16,5 5-2 16,-1 4 0-16,-2 2 1 15,-3 1-1-15,-2 3 0 0,-7 1 0 16,-7-2 0-16,-10 0 1 15,-1 1-2-15,-15-7 2 0,-11-2 0 0,-15-8-3 32,-7-7 2-32,-14-14 2 15,-9-14 0-15,-8-5 0 16,-8-20 0-16,5-12 1 0,-1-9 0 0,8-1-2 16,14-4 5-16,11-2 4 15,19-1 4-15,19 2 16 16,12-4 3-16,19 6-12 15,18 2-9-15,18 8-11 16,6 9-1-16,7 13-2 16,2 14 1-16,-2 5-1 15,-3 25 1-15,0 17-2 16,-6 19 2-16,-5 20 0 0,-8 19-19 16,-4 19-18-16,-4 18-9 15,-4 11-43-15,-4 0-115 0</inkml:trace>
  <inkml:trace contextRef="#ctx0" brushRef="#br0" timeOffset="85867.6351">24779 9987 231 0,'-2'-13'60'16,"2"2"-47"-16,0 3 6 16,-3 0 6-16,3 3-16 31,0 2-6-31,0 3-2 0,0 0 1 16,0 0-1-16,0 0 3 15,0 0 0-15,0 0 9 16,0 0 0-16,3 0 0 15,4 0 0-15,7 0-8 0,4 3-5 16,3 0 1-16,12 7 0 16,3-3-1-16,5-2 2 0,3 2-2 15,7 0 1-15,1 2-1 0,1-2 2 32,3 2-2-32,0-2-2 0,0 1 4 15,-4-1-1-15,-2-4-2 16,-4-1 2-16,-9-2 0 0,-6 0 3 15,-8-5 1-15,-5-2 1 16,-4-1 0-16,-7 5-3 16,-1-1-3-16,-5 1 2 15,1 1-3-15,-2 2 1 0,0 0-1 16,0 0-8-16,-3 9 6 0,-4 5 3 31,0 6-2-31,0 7 2 16,-1 3 0-16,3 7-1 0,-1 3 2 15,5 6-1-15,-1-2 0 16,2 1 1-16,0 0 0 16,2-6-2-16,5-1 2 15,0-6 0-15,0-3-1 0,0-5 0 16,0-1 0 0,-1-5 0-16,-5-1 0 0,-1-2 0 15,0 0 0-15,-5 1 0 16,-7 0-3-16,-6-6 1 15,-4 4 2-15,-9-3-1 16,-3-2 2-16,-7 3-2 16,-9-6 2-16,-4 3-1 0,-5-4 2 0,-5 3-2 15,-5 0 1 1,-1 1-1-16,0 2-1 0,-4-1 1 16,2 4 0-16,3 3 0 15,2-3 0-15,3 3 0 16,6-4 1-16,4 4-1 15,9-3 0 1,7-3 0-16,9-3 0 0,8 1 0 16,8-7 0-16,5-2 0 0,2 0 13 15,1-7 15-15,-3-5-9 16,3-9-13-16,-4-3-3 16,-1-5-2-16,0-4 0 0,0-5-1 15,3 0 0-15,-1-9 2 16,4-2-2-1,3-2-1-15,1-5 3 0,0-1-3 16,0-5 2-16,3 1-1 16,3-1 2-16,0-1-1 15,-1 3 1-15,0 3-1 16,2 3 2-16,-2 6-2 0,5 3-1 0,-3 8 0 16,1 5 1-16,2 7 0 31,-3 2 0-31,2 6-2 15,-2 7 1-15,1 1 1 0,0 3 0 16,1 3-1-16,0 3-3 0,4 0 3 16,4 0-1-1,7 0 0-15,3 5 1 0,7 1 1 16,8-1-2-16,1 0 2 16,3 1-1-16,6-5 0 15,4 1 0-15,0-2 0 16,5 0 0-16,2 0 0 15,-2 0 0-15,-4 0 0 16,-5 0 1-16,-2 0-1 0,-9-5 0 16,-5 0 0-16,-5-1 0 0,-2 3 0 15,-8 1-2-15,-1 0-5 16,-4 2-3-16,-4 0 3 0,-4 4 3 16,-3 5 0-1,-1 4-1-15,-2 5 3 16,-2 4 1-16,0 5 1 15,0 6-2-15,0 4 3 16,0 0-1-16,-4 6-1 16,4 1 1-16,0 1 0 15,4 1 0-15,7 3 0 0,5 1 1 16,0 0-2-16,5-3 1 16,5 6 1-16,-3-7-2 15,1 2 1-15,-7-3 0 0,0-5 1 16,-10-4-1-1,-6-4 0-15,-1-5 0 0,-7-8-1 16,-9 0 1-16,-3-5 0 0,-8-2 0 16,-6 1-1-1,-2-3-2-15,-11 3 2 16,-4-3 0-16,-4 3 2 0,-8-1-2 16,-9 1 1-16,-6 1 2 0,-1-2-1 15,-3-1-1 1,-2-2 0-16,6-2 0 0,1-3 2 15,11-4-2-15,6 0 0 16,5-2 0 0,8-7-2-16,2-3-3 15,8-3 4-15,2 2 0 16,2-4 1-16,5-3-1 0,5 1 1 16,5-6 1-16,6-4-1 15,5-3 0-15,6-4 7 16,0-10 1-16,13-4-4 15,3-10-1-15,2-10 0 0,-4-10-1 16,-2-11-2-16,-11-12 0 16,-1-10-16-16,0-12-139 0</inkml:trace>
  <inkml:trace contextRef="#ctx0" brushRef="#br0" timeOffset="116896.1122">25217 10320 303 0,'0'-53'33'0,"0"-9"-27"16,0-7-3-1,-2 0 7-15,-3-3-2 16,-3 3-5-16,1 0 0 0,1 1-3 16,3 1 1-16,0 2-1 15,-4 1 1-15,0 4-1 0,2 3 0 16,-2 11 3 0,2 9 0-16,-3 10 0 0,3 11 1 15,-2 9-2-15,-2 4-2 16,2 3-5-16,-2 16-3 0,-2 12 23 15,2 13-11-15,-2 12 0 16,6 17-3 0,0 15 0-16,1 14-1 0,4 13 0 15,0 13 0-15,0 5 0 16,9 4-22-16,1-4 10 16,5-5 18-16,-1-11-6 0,1-16 1 15,-1-16 0-15,-1-18 6 16,-3-17 10-16,-4-15-2 15,-3-16 0 1,1-8-7-16,-4-8-4 0,0-1 5 16,0-17 0-16,0-14-3 0,0-14-4 15,0-17-1 1,-2-15-1-16,-5-11 0 0,-2-13-1 16,1-1 1-16,-4-4-1 15,0 2 1-15,1 3 1 16,0 7-1-16,2 15 0 15,4 10-1-15,-1 19 2 16,4 15 0-16,2 13 3 0,0 10 11 16,0 6 3-16,0 7-12 0,-5 4-5 15,2 15-4-15,-4 15 2 16,1 18 1-16,-2 18 0 16,1 13-1-1,6 13 3-15,1 6-2 0,0-2 1 16,1-3-1-1,6-10 0-15,1-12 1 0,-1-15-4 16,0-10-6-16,0-14 2 16,-1-13 1-16,-2-14 2 15,1-9 3-15,-3-18-3 16,0-17 3-16,-1-15 0 16,-1-17 0-16,0-8 1 15,0-6 0-15,0-5 0 0,-1 2 0 16,-5 2 0-16,1 2 0 15,-3 7 0-15,1 8 0 0,0 10 0 16,0 14 0-16,2 11 0 16,-3 16 0-16,3 10-1 15,2 6-6 1,-3 23 9-16,3 12 0 0,-1 17 1 16,4 12 5-16,0 11 1 0,0 8-6 15,0-3-2-15,2-5 3 0,-2-9-4 16,0-13 0-16,2-12 0 15,0-13 0-15,-1-8-3 32,5-17-15-32,0-7-4 0,1-34-6 15,-4-33-51-15,-3-41-111 16</inkml:trace>
  <inkml:trace contextRef="#ctx0" brushRef="#br0" timeOffset="121744.1456">24485 9662 293 0,'0'0'21'16,"0"-5"-16"-16,9 1 1 0,3 2 3 16,-2 1 1-16,7 1-5 0,0 0-6 15,3 0 6-15,5 0-3 16,1 0-1-16,5 0 0 15,6 1 0-15,2 1-1 16,5 3 0 0,7-1-3-16,1 1 6 15,6-1-6-15,3 1 4 0,4 2-2 16,1-1-1 0,0 1-1-16,4 2-4 15,-2-2 9-15,-2 0-3 0,-4 0 2 16,-9-1 0-16,-4-1-1 15,-8 0 1-15,-8 1 1 16,-6-3-2-16,-7 4 1 0,-5 0-1 16,-1 6-1-16,-6 1 0 15,3 7-1 1,-2 5 0-16,2 6 2 0,-1 5 0 0,3 2 0 16,-2 8 1-16,2 3-2 15,-1 3 2-15,0 8-1 16,1-1 1-16,0 3 0 15,-5-1-1-15,4 0 1 0,-9-6 1 16,2-2-2-16,-5-6 3 16,0-4-3-1,0-1 2-15,-3-4-1 0,-7-3 0 0,0 0-1 16,-2-3 1-16,0-1-1 16,-5-4 0-16,0-3 1 15,-2 0-2-15,-4-4 0 16,-1-5-2-1,-5 1 2-15,-1-4 1 16,-8 0 0-16,-5-3 0 16,-4-1 0-16,-6-1 1 0,-4-3 0 15,-6 0-1-15,2 0 1 16,-7 1 0-16,4-1 0 16,-1 1-2-16,-1 0 1 15,3 0 0-15,0 0 1 0,2-3-1 16,2 1 0-1,1-3 1-15,5-1 0 0,-1 0-1 16,5 0 0-16,3 0 3 16,6-1-3-16,2-6 0 15,10-3 1-15,4-2 3 0,7-4 1 16,0-4 7-16,7-7 9 16,-1-3-4-1,3-8-6-15,-1-2-4 0,1-9-4 0,-3 0-1 0,0-9 0 31,-3-2-2-31,3-2 0 0,0 0 1 16,1-5-3-16,4-1 0 16,4-1 1-16,2-2 0 15,0-4 1-15,11-4-1 16,5 1 2-16,2 2-2 16,6 4 3-16,0 7-1 0,5 8 6 15,2 9 3-15,1 16-2 16,3 5 0-16,-5 15-7 0,-4 8-1 15,0 4-7-15,-8 9-22 16,-2 9-37-16,-5 5-62 16</inkml:trace>
  <inkml:trace contextRef="#ctx0" brushRef="#br0" timeOffset="122128.713">25312 10552 405 0,'10'-16'5'16,"-3"-3"-1"-16,-1 6 1 15,-6 2 3-15,0 4-5 16,-9 4-4-16,-5 0-3 15,-3 3-8 1,0 0-11-16,0 0-20 0,1 6-7 16,3 4-20-16,4 4 23 15,3-4-84-15</inkml:trace>
  <inkml:trace contextRef="#ctx0" brushRef="#br0" timeOffset="123028.0799">25191 10540 151 0,'-5'-15'5'16,"3"1"4"-16,1-1 7 15,-1 2-2-15,0-2-5 16,-1 3-6-16,2-1 0 16,-5 3 1-16,1-5-2 0,-2 5-2 15,-3-2 1-15,-2 1 0 16,2 4 1 0,-1 1 1-16,-2 4 3 15,3 2-4-15,0 0 1 16,3 2 5-16,2 7 8 15,2 2-10-15,1 5 0 16,2 0 10-16,2 6-3 0,11 2 2 16,9 5-3-16,4 4-7 15,4 2-1-15,6-3-1 16,1-3-2-16,1-8 1 0,0-3-1 16,-4-10 1-16,-1-8 2 15,-5 0-2-15,-2-17 6 16,-7-4 5-16,-2-5 0 15,-7-6-10-15,-3-4-3 16,-4-2-3-16,-3-2 4 16,0 0 0-16,-8 1-2 0,-8 2 1 15,-2 1 0-15,-8 2 0 16,-1 8 0-16,-5 4 0 16,0 9 1-16,-2 8-1 15,-2 5-1-15,0 5-2 16,2 13 0-16,-3 4 3 0,6 5-1 15,-2 1 2-15,7 2 0 16,2 1 0-16,8 0-1 16,5-5 3-16,8 1-3 0,3 0 2 15,2-2-2-15,8-3 4 16,5-4-2 0,2-3 0-16,2-6 1 0,2-5-1 15,-1-4 3-15,0-3-1 0,2-11-2 16,-2-4-1-16,0-8-1 15,-6-3 2-15,1-5-3 16,-6-2 1-16,-6-1 0 16,-3-2 0-16,0 3 0 15,0 3 2 1,-5 6-2-16,-2 7 0 0,0 4 0 16,-6 9 1-16,1 7-1 0,-5 2-2 15,-2 14-2-15,-4 6 2 0,-3 8 1 16,1 2 2-16,4 5-1 15,5 0 1-15,9 1 1 16,7-1-1 0,0-1 1-16,17-1 1 15,8-3-1-15,8-3 0 0,-3-7 0 16,9-2 0-16,-2-12-1 16,-1-8 0-16,-6-6 0 15,-3-17 1-15,-7-10 1 16,-9-9 5-16,-9-7-7 15,-4-5-1-15,-18-1 0 16,-11 3 0-16,-10 4 0 0,-8 10 0 16,-8 10-2-16,-6 17 1 0,-3 11-7 15,1 6-41-15,6 8-127 16</inkml:trace>
  <inkml:trace contextRef="#ctx0" brushRef="#br0" timeOffset="145326.4381">12508 14487 575 0,'-14'41'5'15,"-2"13"-8"1,-6 21 3-16,-4 15 1 0,-5 25-1 16,6 13-1-16,3 13 2 15,5 3-1-15,7-3 0 16,3-2 1-16,3-10-1 0,1-19-1 15,-2-22 1-15,-1-20 1 16,0-20-1 0,1-20 0-16,-2-13 1 0,2-15 4 0,0-18 32 15,2-16-11-15,3-16-21 32,-2-13-4-32,12-11-4 0,11-12-3 0,13-7-14 15,13-3-10 1,9-2-18-16,10-2 20 15,2 4 6-15,0 10 17 16,-7 13 4-16,-5 14 3 16,-17 16 21-16,-12 15 18 0,-10 11 6 15,-12 12-23-15,-5 5-21 16,-5 9-10-16,-13 11-1 16,-13 8 3-16,-10 8 4 15,-15 7-4-15,-12 5-3 16,-8-2-5-16,-4 3 3 0,2-1 0 0,5-2-6 15,12-5 8-15,16-4 6 16,12-5 2 0,14-5 0-16,11-4 0 15,5 1 1-15,3-1 2 0,13 2 11 16,12 3 2-16,15 4 0 16,15 6-5-16,19 3-9 15,14 2-1-15,19 0-2 16,10-8-42-16,7-11-93 15</inkml:trace>
  <inkml:trace contextRef="#ctx0" brushRef="#br0" timeOffset="145593.4971">13428 15252 640 0,'0'-7'4'15,"12"-5"-3"-15,1 0 0 0,11 4-2 16,3-1-3 0,17 0-6-16,8 2-1 0,11-2-6 15,4 0-15-15,-5 2-8 16,-2 2 14-16,-14 1 1 0,-14 1-3 15,-19 3-4 1,-13 3-41-16,-13 9-118 0</inkml:trace>
  <inkml:trace contextRef="#ctx0" brushRef="#br0" timeOffset="145765.4974">13487 15654 429 0,'12'23'33'0,"12"-11"-5"16,3 1-13-16,9 3 2 16,7-2-3-16,7-5-12 0,6-6 1 15,5-3-1 1,7-13-27-16,2-14-71 0,7-13-178 16</inkml:trace>
  <inkml:trace contextRef="#ctx0" brushRef="#br0" timeOffset="145977.6288">14509 14815 528 0,'6'1'6'16,"-2"20"-8"-16,-4 16-2 0,0 16 4 15,-7 18 2-15,-9 17 3 16,-5 17 2-16,0 13-4 15,2 14-2-15,3 8 0 0,10 2-1 16,6-4-63 0,13-16-104-16</inkml:trace>
  <inkml:trace contextRef="#ctx0" brushRef="#br0" timeOffset="146769.7848">15774 14924 543 0,'0'0'-1'0,"0"7"4"31,-5 25-13-31,-10 18 9 0,-7 18 0 16,0 19 2-16,2 15-2 15,8 9 2-15,8 3 0 16,4-4-16-16,11-4-16 0,10-17 12 16,3-21 16-16,3-17 3 15,-1-20 0-15,1-19 21 16,2-12 33-16,1-7-14 16,3-14-19-16,1-6-13 0,1-5-6 15,-3-2 0-15,-1-2-2 16,-9 6 1-16,-2 5-1 0,-6 7 0 15,-2 8 0-15,-7 7 0 16,-2 3-3-16,-1 18-3 16,0 7 3-16,1 11 2 15,3 9 0-15,0 3 2 0,1-2-2 32,1-3 2-32,2-9-3 0,0-7 3 15,3-12-2-15,1-9 2 16,0-6 0-16,3 0 3 15,2-10 8-15,-1-9-6 16,1-3-4-16,-7-8 2 0,-3-3-2 0,-9-8-3 16,-9 0-22-16,-20-2-48 15,-10 2-94 1</inkml:trace>
  <inkml:trace contextRef="#ctx0" brushRef="#br0" timeOffset="146985.4259">15148 15461 583 0,'0'-14'19'16,"9"-4"-14"-16,16 4-1 16,11 3 0-1,14 0-5-15,17 2-9 16,17 2 7-16,18 3 1 15,19 4-3-15,18 0-13 16,12 6-9-16,13 8-36 0,1-2-33 16,-2-1-78-16</inkml:trace>
  <inkml:trace contextRef="#ctx0" brushRef="#br0" timeOffset="147186.6661">17179 15133 447 0,'0'1'35'16,"0"17"-34"-16,-11 13 0 16,-3 12-2-16,0 14 4 0,-8 12 3 15,2 11 4-15,2 8-2 16,4 3-5-16,8 0-1 16,6-2-1-1,4-7 2-15,14-12-3 16,7-17-63-16,8-23-79 15</inkml:trace>
  <inkml:trace contextRef="#ctx0" brushRef="#br0" timeOffset="147579.5813">17721 15316 544 0,'0'0'8'0,"0"5"-5"0,0 23-9 15,-4 11 4 1,-8 16 2-16,-3 9 0 16,1 10 0-16,-1 4-2 15,3 2-23-15,7-1-8 0,5-8 9 16,3-6 14-16,14-14 10 16,2-10 0-16,7-14 4 15,4-17 27-15,4-10 29 16,4-5-11-16,4-18-19 15,0-13-18-15,-1-8-5 16,-2-12-5-16,-7-8-1 0,-8-5-2 16,-9-8 1-16,-8-1-7 15,-7 4-7-15,-12 8-4 16,-12 9-2-16,-4 14 6 0,-6 15-12 16,-2 17 6-1,-6 11 17-15,6 18-5 0,0 19-22 16,6 15-21-16,11 11-18 15,7-1-101-15</inkml:trace>
  <inkml:trace contextRef="#ctx0" brushRef="#br0" timeOffset="147958.1704">18630 15614 514 0,'5'-17'8'0,"-5"1"3"0,0 7-7 16,-16 7-3-16,-11 2-2 31,-13 12-1-31,-3 11 2 16,-9 8-1-16,-1 10-1 0,4 7 0 15,8 9-5-15,12 4-14 16,11 1-1-16,14 1 8 15,8-8 10-15,18-6 4 16,12-11 0-16,10-11 7 0,3-8 35 16,7-13-4-16,1-6 3 0,5-7-11 15,-1-17-14-15,-3-9-7 16,-6-10-8-16,-7-12 1 0,-14-9 0 16,-12-10 0-16,-17-9-3 15,-26-7-30-15,-30-4-20 16,-25-1-16-16,-21 0-78 15</inkml:trace>
  <inkml:trace contextRef="#ctx0" brushRef="#br0" timeOffset="155291.2408">13494 16474 638 0,'3'-4'13'0,"3"4"-11"15,-6 2-12-15,-4 21-10 16,-12 15 20-16,-9 8 1 15,-9 17 0-15,-11 14-1 16,-5 11 0-16,-8 13 0 0,-4 6 0 0,-3 1 2 16,2 5-5-16,7-12 0 15,2-6-7-15,6-16-3 16,10-14 4 0,7-15 3-16,11-16 4 15,3-11 1-15,8-10 1 16,4-10 1-16,5-3 1 15,0-14 0-15,0-15-2 16,7-15-17-16,3-19-22 0,7-13 10 16,2-11 16-16,6-9 13 15,3-12 2-15,2-1-2 16,4-3 1-16,0 2-1 16,5 0 1-16,-5 13-1 15,0 9 1-15,1 15 2 0,1 14 5 16,-4 10-3-16,-1 14 3 15,-6 7-3-15,-6 10 2 16,-6 4-4-16,-4 7 1 16,-5 3 1-16,-4 4-5 15,-6 4-7-15,-7 11 2 16,-13 7 2-16,-6 8 4 0,-9 8 1 16,-8 9-2-16,-9 5 1 0,1 9 0 15,-8 5 1-15,3 7-1 16,2 1 0-16,11-1 0 15,5-12-1-15,13-10-1 16,6-14 1-16,13-13 0 0,7-12 0 16,5-8 7-16,1-4 15 15,17 0 1 1,14-4-12-16,8-3-10 16,20 3-1-16,8 1-1 0,14-1-1 15,6 4 1-15,5-1-3 16,3 1 2-16,-4 0 3 15,-9 0-3-15,-8 0 2 16,-11 0 0-16,-13 0 0 16,-12 5 1-16,-14 0 1 0,-7-1 3 15,-11 0-2-15,-6-3-2 16,-1-1-3-16,-3 0 1 16,-8 0 0-16,-5-4 2 15,-2-13 0-15,-3-10 4 16,-5-12-2-16,1-10-2 15,2-7 0-15,0-9 0 16,1 1-1-16,5-4 1 0,-2 2-1 16,4 0 1-16,-4-2-1 15,1 3 0-15,-1 5 0 16,-1 5 0-16,2 9-1 0,3 14 1 16,7 10 0-16,2 12 1 15,5 10-2-15,1 0-8 16,0 16-5-16,0 10 11 15,0 14 3-15,0 8 0 0,0 11 0 16,0 10 1-16,-5 10-1 16,-9 13-1-16,-2 8 1 15,-9 16 0-15,-3 7 0 0,-8 12 0 16,-4 4-1-16,-1-3-46 16,1-20-142-16</inkml:trace>
</inkml:ink>
</file>

<file path=ppt/media/image1.png>
</file>

<file path=ppt/media/image10.png>
</file>

<file path=ppt/media/image11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DB833-EDD5-E94E-879A-ADEDA1CC5675}" type="datetimeFigureOut">
              <a:rPr lang="en-US" smtClean="0"/>
              <a:t>7/12/2019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66396-8130-404F-8F6C-CEB5426F5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883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emf"/><Relationship Id="rId4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667000" y="2549769"/>
            <a:ext cx="9235831" cy="1793631"/>
          </a:xfrm>
        </p:spPr>
        <p:txBody>
          <a:bodyPr/>
          <a:lstStyle/>
          <a:p>
            <a:r>
              <a:rPr lang="en-IN" dirty="0"/>
              <a:t>Finding optimal k for </a:t>
            </a:r>
            <a:r>
              <a:rPr lang="en-IN" dirty="0" err="1"/>
              <a:t>kNN</a:t>
            </a:r>
            <a:r>
              <a:rPr lang="en-IN" dirty="0"/>
              <a:t> classifiers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problem of finding K</a:t>
            </a:r>
          </a:p>
          <a:p>
            <a:r>
              <a:rPr lang="en-US" dirty="0"/>
              <a:t>Elbow method – Optimal 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Finding optimal k for </a:t>
            </a:r>
            <a:r>
              <a:rPr lang="en-IN" dirty="0" err="1"/>
              <a:t>kNN</a:t>
            </a:r>
            <a:r>
              <a:rPr lang="en-IN" dirty="0"/>
              <a:t> classifiers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370836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Finding optimal k for </a:t>
            </a:r>
            <a:r>
              <a:rPr lang="en-IN" dirty="0" err="1"/>
              <a:t>kNN</a:t>
            </a:r>
            <a:r>
              <a:rPr lang="en-IN" dirty="0"/>
              <a:t> classifiers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What is the ideal value of ‘K’?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118498-D8FC-2241-BBCE-01C440B0CA4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64" y="1794942"/>
            <a:ext cx="4601167" cy="44534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63997D-BA33-3341-B803-4346DB0C9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41550"/>
            <a:ext cx="4800600" cy="23749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755280" y="2323080"/>
              <a:ext cx="4422960" cy="38260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6640" y="2316240"/>
                <a:ext cx="4435200" cy="384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509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5695461" cy="4343399"/>
          </a:xfrm>
        </p:spPr>
        <p:txBody>
          <a:bodyPr/>
          <a:lstStyle/>
          <a:p>
            <a:r>
              <a:rPr lang="en-US" dirty="0"/>
              <a:t>Compute sum of squares error (SSE) or any other error function for varying values of K (1 to a reasonable X) and plot against K</a:t>
            </a:r>
          </a:p>
          <a:p>
            <a:r>
              <a:rPr lang="en-US" dirty="0"/>
              <a:t>In the plot, the elbow (see pic) gives the value of K beyond which the error function plot almost flattens</a:t>
            </a:r>
          </a:p>
          <a:p>
            <a:r>
              <a:rPr lang="en-US" dirty="0"/>
              <a:t>As K approaches the total number of instances in the set, error function drops down to ‘0’, but beyond optimal K, the model becomes too generic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Finding K - Elbow method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Finding optimal k for </a:t>
            </a:r>
            <a:r>
              <a:rPr lang="en-IN" dirty="0" err="1"/>
              <a:t>kNN</a:t>
            </a:r>
            <a:r>
              <a:rPr lang="en-IN" dirty="0"/>
              <a:t> classifiers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714AA0-AFB8-1847-9B93-B934CF1BE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599" y="1143001"/>
            <a:ext cx="4798801" cy="33083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E43CA8-8418-A44E-BAB4-15EFCAB506C9}"/>
              </a:ext>
            </a:extLst>
          </p:cNvPr>
          <p:cNvSpPr txBox="1"/>
          <p:nvPr/>
        </p:nvSpPr>
        <p:spPr>
          <a:xfrm>
            <a:off x="9106799" y="4266685"/>
            <a:ext cx="914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K value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718002-3087-8649-91EB-2B99AACB6356}"/>
              </a:ext>
            </a:extLst>
          </p:cNvPr>
          <p:cNvSpPr txBox="1"/>
          <p:nvPr/>
        </p:nvSpPr>
        <p:spPr>
          <a:xfrm rot="16200000">
            <a:off x="5951233" y="2552202"/>
            <a:ext cx="2057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Error function (SSE)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734840" y="1470960"/>
              <a:ext cx="10020960" cy="4901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24760" y="1463400"/>
                <a:ext cx="10036800" cy="491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631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IN" dirty="0"/>
              <a:t>Python implementation of </a:t>
            </a:r>
            <a:r>
              <a:rPr lang="en-IN" dirty="0" err="1"/>
              <a:t>kNN</a:t>
            </a:r>
            <a:r>
              <a:rPr lang="en-IN" dirty="0"/>
              <a:t> classifier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6447</TotalTime>
  <Words>160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Helvetica Light</vt:lpstr>
      <vt:lpstr>Office Theme</vt:lpstr>
      <vt:lpstr>Finding optimal k for kNN classifiers</vt:lpstr>
      <vt:lpstr>In this segment</vt:lpstr>
      <vt:lpstr>Finding optimal k for kNN classifiers</vt:lpstr>
      <vt:lpstr>Finding optimal k for kNN classifiers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292</cp:revision>
  <dcterms:created xsi:type="dcterms:W3CDTF">2018-10-16T06:13:57Z</dcterms:created>
  <dcterms:modified xsi:type="dcterms:W3CDTF">2019-07-12T10:49:12Z</dcterms:modified>
</cp:coreProperties>
</file>

<file path=docProps/thumbnail.jpeg>
</file>